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f01d8ff0b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a4beb2fdd4bc0"/>
  </p:sldMasterIdLst>
  <p:sldIdLst>
    <p:sldId xmlns:r="http://schemas.openxmlformats.org/officeDocument/2006/relationships" id="256" r:id="R83dd8a6e3f084357"/>
    <p:sldId xmlns:r="http://schemas.openxmlformats.org/officeDocument/2006/relationships" id="257" r:id="R7d5d1724c55542e1"/>
    <p:sldId xmlns:r="http://schemas.openxmlformats.org/officeDocument/2006/relationships" id="258" r:id="R8e3bcb573581485f"/>
    <p:sldId xmlns:r="http://schemas.openxmlformats.org/officeDocument/2006/relationships" id="259" r:id="Raec745fe12924635"/>
    <p:sldId xmlns:r="http://schemas.openxmlformats.org/officeDocument/2006/relationships" id="260" r:id="R7697010a100a4bf2"/>
    <p:sldId xmlns:r="http://schemas.openxmlformats.org/officeDocument/2006/relationships" id="261" r:id="R3f04faba57af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a4beb2fdd4bc0" /><Relationship Type="http://schemas.openxmlformats.org/officeDocument/2006/relationships/slide" Target="/ppt/slides/slide1.xml" Id="R83dd8a6e3f084357" /><Relationship Type="http://schemas.openxmlformats.org/officeDocument/2006/relationships/slide" Target="/ppt/slides/slide2.xml" Id="R7d5d1724c55542e1" /><Relationship Type="http://schemas.openxmlformats.org/officeDocument/2006/relationships/slide" Target="/ppt/slides/slide3.xml" Id="R8e3bcb573581485f" /><Relationship Type="http://schemas.openxmlformats.org/officeDocument/2006/relationships/slide" Target="/ppt/slides/slide4.xml" Id="Raec745fe12924635" /><Relationship Type="http://schemas.openxmlformats.org/officeDocument/2006/relationships/slide" Target="/ppt/slides/slide5.xml" Id="R7697010a100a4bf2" /><Relationship Type="http://schemas.openxmlformats.org/officeDocument/2006/relationships/slide" Target="/ppt/slides/slide6.xml" Id="R3f04faba57af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6afa4259849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e0acc539d4af0" /><Relationship Type="http://schemas.openxmlformats.org/officeDocument/2006/relationships/theme" Target="/ppt/slideMasters/theme/theme1.xml" Id="R7f4551eba9c2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2e0acc539d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933e0d97f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5c3f5f758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c962e0ef2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191f9afb245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8d12b84ee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2cf277138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E TANGEVALD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TANGEVALD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E TANGEVALD 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TANGEVALD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TANGEVALD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TANGEVALD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TANGEVALD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918 325 670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E TANGEVALD HANSEN AS</a:t>
            </a:r>
          </a:p>
        </p:txBody>
      </p:sp>
    </p:spTree>
  </p:cSld>
  <p:clrMapOvr>
    <a:masterClrMapping xmlns:a="http://schemas.openxmlformats.org/drawingml/2006/main"/>
  </p:clrMapOvr>
</p:sld>
</file>