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52474cb08c44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bde1c16e534cef"/>
  </p:sldMasterIdLst>
  <p:sldIdLst>
    <p:sldId xmlns:r="http://schemas.openxmlformats.org/officeDocument/2006/relationships" id="256" r:id="R3549a336afaf4916"/>
    <p:sldId xmlns:r="http://schemas.openxmlformats.org/officeDocument/2006/relationships" id="257" r:id="R7e2937b383d64ca5"/>
    <p:sldId xmlns:r="http://schemas.openxmlformats.org/officeDocument/2006/relationships" id="258" r:id="Rc968bf6a3c1b4f9c"/>
    <p:sldId xmlns:r="http://schemas.openxmlformats.org/officeDocument/2006/relationships" id="259" r:id="Ra0b4229c9f574f98"/>
    <p:sldId xmlns:r="http://schemas.openxmlformats.org/officeDocument/2006/relationships" id="260" r:id="R74e053a691064828"/>
    <p:sldId xmlns:r="http://schemas.openxmlformats.org/officeDocument/2006/relationships" id="261" r:id="R991e9d59e91f41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bde1c16e534cef" /><Relationship Type="http://schemas.openxmlformats.org/officeDocument/2006/relationships/slide" Target="/ppt/slides/slide1.xml" Id="R3549a336afaf4916" /><Relationship Type="http://schemas.openxmlformats.org/officeDocument/2006/relationships/slide" Target="/ppt/slides/slide2.xml" Id="R7e2937b383d64ca5" /><Relationship Type="http://schemas.openxmlformats.org/officeDocument/2006/relationships/slide" Target="/ppt/slides/slide3.xml" Id="Rc968bf6a3c1b4f9c" /><Relationship Type="http://schemas.openxmlformats.org/officeDocument/2006/relationships/slide" Target="/ppt/slides/slide4.xml" Id="Ra0b4229c9f574f98" /><Relationship Type="http://schemas.openxmlformats.org/officeDocument/2006/relationships/slide" Target="/ppt/slides/slide5.xml" Id="R74e053a691064828" /><Relationship Type="http://schemas.openxmlformats.org/officeDocument/2006/relationships/slide" Target="/ppt/slides/slide6.xml" Id="R991e9d59e91f41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9a1e0daca349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46c2ec5344b1e" /><Relationship Type="http://schemas.openxmlformats.org/officeDocument/2006/relationships/theme" Target="/ppt/slideMasters/theme/theme1.xml" Id="Re2155716f16747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d46c2ec5344b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4ff3c524141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e6075e3fa4a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046d6befb49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3c6f6c57e4b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aebed02ea49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e268be7324c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918 325 271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HOLDING AS</a:t>
            </a:r>
          </a:p>
        </p:txBody>
      </p:sp>
    </p:spTree>
  </p:cSld>
  <p:clrMapOvr>
    <a:masterClrMapping xmlns:a="http://schemas.openxmlformats.org/drawingml/2006/main"/>
  </p:clrMapOvr>
</p:sld>
</file>