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f64eb6abcda458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902fb0b498a44d1"/>
  </p:sldMasterIdLst>
  <p:sldIdLst>
    <p:sldId xmlns:r="http://schemas.openxmlformats.org/officeDocument/2006/relationships" id="256" r:id="R39f7067989e440bd"/>
    <p:sldId xmlns:r="http://schemas.openxmlformats.org/officeDocument/2006/relationships" id="257" r:id="R57880679e8fe459a"/>
    <p:sldId xmlns:r="http://schemas.openxmlformats.org/officeDocument/2006/relationships" id="258" r:id="R67a5cefd98474240"/>
    <p:sldId xmlns:r="http://schemas.openxmlformats.org/officeDocument/2006/relationships" id="259" r:id="R7062c44f7625488b"/>
    <p:sldId xmlns:r="http://schemas.openxmlformats.org/officeDocument/2006/relationships" id="260" r:id="R6675f5435f4848bd"/>
    <p:sldId xmlns:r="http://schemas.openxmlformats.org/officeDocument/2006/relationships" id="261" r:id="R6653e31995ab4241"/>
    <p:sldId xmlns:r="http://schemas.openxmlformats.org/officeDocument/2006/relationships" id="262" r:id="Rd2962d415d2b4a9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902fb0b498a44d1" /><Relationship Type="http://schemas.openxmlformats.org/officeDocument/2006/relationships/slide" Target="/ppt/slides/slide1.xml" Id="R39f7067989e440bd" /><Relationship Type="http://schemas.openxmlformats.org/officeDocument/2006/relationships/slide" Target="/ppt/slides/slide2.xml" Id="R57880679e8fe459a" /><Relationship Type="http://schemas.openxmlformats.org/officeDocument/2006/relationships/slide" Target="/ppt/slides/slide3.xml" Id="R67a5cefd98474240" /><Relationship Type="http://schemas.openxmlformats.org/officeDocument/2006/relationships/slide" Target="/ppt/slides/slide4.xml" Id="R7062c44f7625488b" /><Relationship Type="http://schemas.openxmlformats.org/officeDocument/2006/relationships/slide" Target="/ppt/slides/slide5.xml" Id="R6675f5435f4848bd" /><Relationship Type="http://schemas.openxmlformats.org/officeDocument/2006/relationships/slide" Target="/ppt/slides/slide6.xml" Id="R6653e31995ab4241" /><Relationship Type="http://schemas.openxmlformats.org/officeDocument/2006/relationships/slide" Target="/ppt/slides/slide7.xml" Id="Rd2962d415d2b4a9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f2d127173aa4e1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24596a9d764bd7" /><Relationship Type="http://schemas.openxmlformats.org/officeDocument/2006/relationships/theme" Target="/ppt/slideMasters/theme/theme1.xml" Id="R5303cd7dae034f4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824596a9d764bd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51577f70b3489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54e5ba654d43b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f1b9236f784ae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5b3ae21e87424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ce31fb35cd46f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53794da054437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d04bd81098478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FUNNY BONE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FUNNY BONE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FUNNY BONE HOLDING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FUNNY BONE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FUNNY BONE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FUNNY BONE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−13 530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−4 774 850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185 253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337 109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FUNNY BONE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MARTINSEN JENS AMDAHL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FUNNY BONE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657 Office Space, Fredensborgveien 22G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0177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918 322 639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FUNNY BONE HOLDING AS</a:t>
            </a:r>
          </a:p>
        </p:txBody>
      </p:sp>
    </p:spTree>
  </p:cSld>
  <p:clrMapOvr>
    <a:masterClrMapping xmlns:a="http://schemas.openxmlformats.org/drawingml/2006/main"/>
  </p:clrMapOvr>
</p:sld>
</file>