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597f16146641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7622a3120f4569"/>
  </p:sldMasterIdLst>
  <p:sldIdLst>
    <p:sldId xmlns:r="http://schemas.openxmlformats.org/officeDocument/2006/relationships" id="256" r:id="R7af9ee39dc5e4841"/>
    <p:sldId xmlns:r="http://schemas.openxmlformats.org/officeDocument/2006/relationships" id="257" r:id="Rda83cc53bf3a4f21"/>
    <p:sldId xmlns:r="http://schemas.openxmlformats.org/officeDocument/2006/relationships" id="258" r:id="R41c3b1ef143347fc"/>
    <p:sldId xmlns:r="http://schemas.openxmlformats.org/officeDocument/2006/relationships" id="259" r:id="R516bf08e0dc847c5"/>
    <p:sldId xmlns:r="http://schemas.openxmlformats.org/officeDocument/2006/relationships" id="260" r:id="Ra95aecd906754ce5"/>
    <p:sldId xmlns:r="http://schemas.openxmlformats.org/officeDocument/2006/relationships" id="261" r:id="Rcf5a741857a34b01"/>
    <p:sldId xmlns:r="http://schemas.openxmlformats.org/officeDocument/2006/relationships" id="262" r:id="R34e0c547cad94c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7622a3120f4569" /><Relationship Type="http://schemas.openxmlformats.org/officeDocument/2006/relationships/slide" Target="/ppt/slides/slide1.xml" Id="R7af9ee39dc5e4841" /><Relationship Type="http://schemas.openxmlformats.org/officeDocument/2006/relationships/slide" Target="/ppt/slides/slide2.xml" Id="Rda83cc53bf3a4f21" /><Relationship Type="http://schemas.openxmlformats.org/officeDocument/2006/relationships/slide" Target="/ppt/slides/slide3.xml" Id="R41c3b1ef143347fc" /><Relationship Type="http://schemas.openxmlformats.org/officeDocument/2006/relationships/slide" Target="/ppt/slides/slide4.xml" Id="R516bf08e0dc847c5" /><Relationship Type="http://schemas.openxmlformats.org/officeDocument/2006/relationships/slide" Target="/ppt/slides/slide5.xml" Id="Ra95aecd906754ce5" /><Relationship Type="http://schemas.openxmlformats.org/officeDocument/2006/relationships/slide" Target="/ppt/slides/slide6.xml" Id="Rcf5a741857a34b01" /><Relationship Type="http://schemas.openxmlformats.org/officeDocument/2006/relationships/slide" Target="/ppt/slides/slide7.xml" Id="R34e0c547cad94c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d958ae222744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f4f707c254134" /><Relationship Type="http://schemas.openxmlformats.org/officeDocument/2006/relationships/theme" Target="/ppt/slideMasters/theme/theme1.xml" Id="R6ba73b8a284a4b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df4f707c2541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89d03483b4f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74a879db940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ea249141f41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075fd166a45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1bfebf2a245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2eb29f8cc47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2e2be758342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STEINAR FJELLHEIM RØRLEGGERMESTER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FJELLHEIM RØRLEGGERMESTER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STEINAR FJELLHEIM RØRLEGGERMESTER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FJELLHEIM RØRLEGGERMESTER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FJELLHEIM RØRLEGGERMESTER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FJELLHEIM RØRLEGGERMESTER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2 107 089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−394 154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−393 741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337 561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507 284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FJELLHEIM RØRLEGGERMESTER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FJELLHEIM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FJELLHEIM RØRLEGGERMESTER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918 318 917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FJELLHEIM RØRLEGGERMESTER AS</a:t>
            </a:r>
          </a:p>
        </p:txBody>
      </p:sp>
    </p:spTree>
  </p:cSld>
  <p:clrMapOvr>
    <a:masterClrMapping xmlns:a="http://schemas.openxmlformats.org/drawingml/2006/main"/>
  </p:clrMapOvr>
</p:sld>
</file>