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fbe779e4e45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ca5a7b26894c3e"/>
  </p:sldMasterIdLst>
  <p:sldIdLst>
    <p:sldId xmlns:r="http://schemas.openxmlformats.org/officeDocument/2006/relationships" id="256" r:id="R4b0ed01736464fd4"/>
    <p:sldId xmlns:r="http://schemas.openxmlformats.org/officeDocument/2006/relationships" id="257" r:id="Rb8113c7e17b14a00"/>
    <p:sldId xmlns:r="http://schemas.openxmlformats.org/officeDocument/2006/relationships" id="258" r:id="R205f62d428f949d4"/>
    <p:sldId xmlns:r="http://schemas.openxmlformats.org/officeDocument/2006/relationships" id="259" r:id="R0e5c91b834e9442e"/>
    <p:sldId xmlns:r="http://schemas.openxmlformats.org/officeDocument/2006/relationships" id="260" r:id="R0e1bf8ec932144f1"/>
    <p:sldId xmlns:r="http://schemas.openxmlformats.org/officeDocument/2006/relationships" id="261" r:id="R9cef1606606440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a5a7b26894c3e" /><Relationship Type="http://schemas.openxmlformats.org/officeDocument/2006/relationships/slide" Target="/ppt/slides/slide1.xml" Id="R4b0ed01736464fd4" /><Relationship Type="http://schemas.openxmlformats.org/officeDocument/2006/relationships/slide" Target="/ppt/slides/slide2.xml" Id="Rb8113c7e17b14a00" /><Relationship Type="http://schemas.openxmlformats.org/officeDocument/2006/relationships/slide" Target="/ppt/slides/slide3.xml" Id="R205f62d428f949d4" /><Relationship Type="http://schemas.openxmlformats.org/officeDocument/2006/relationships/slide" Target="/ppt/slides/slide4.xml" Id="R0e5c91b834e9442e" /><Relationship Type="http://schemas.openxmlformats.org/officeDocument/2006/relationships/slide" Target="/ppt/slides/slide5.xml" Id="R0e1bf8ec932144f1" /><Relationship Type="http://schemas.openxmlformats.org/officeDocument/2006/relationships/slide" Target="/ppt/slides/slide6.xml" Id="R9cef1606606440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dd1320008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79e7336f3445d" /><Relationship Type="http://schemas.openxmlformats.org/officeDocument/2006/relationships/theme" Target="/ppt/slideMasters/theme/theme1.xml" Id="R02801e70f36243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779e7336f344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8d4d7159847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b2efcd7f9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43a5c493345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0a80e3bb24c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8908d851a46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dd09d0aa645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2 765 876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377 887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918 675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1 409 628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918 316 043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HYR AS</a:t>
            </a:r>
          </a:p>
        </p:txBody>
      </p:sp>
    </p:spTree>
  </p:cSld>
  <p:clrMapOvr>
    <a:masterClrMapping xmlns:a="http://schemas.openxmlformats.org/drawingml/2006/main"/>
  </p:clrMapOvr>
</p:sld>
</file>