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7dfcbd97344e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1efaf9a8942b6"/>
  </p:sldMasterIdLst>
  <p:sldIdLst>
    <p:sldId xmlns:r="http://schemas.openxmlformats.org/officeDocument/2006/relationships" id="256" r:id="R30504da489de4ab7"/>
    <p:sldId xmlns:r="http://schemas.openxmlformats.org/officeDocument/2006/relationships" id="257" r:id="R3ad61bf9f12a4432"/>
    <p:sldId xmlns:r="http://schemas.openxmlformats.org/officeDocument/2006/relationships" id="258" r:id="Rb3df8dd8789e4293"/>
    <p:sldId xmlns:r="http://schemas.openxmlformats.org/officeDocument/2006/relationships" id="259" r:id="R06b21e1a5e78418a"/>
    <p:sldId xmlns:r="http://schemas.openxmlformats.org/officeDocument/2006/relationships" id="260" r:id="Rdb77d536a2a649c4"/>
    <p:sldId xmlns:r="http://schemas.openxmlformats.org/officeDocument/2006/relationships" id="261" r:id="R1f9bee89de434c8d"/>
    <p:sldId xmlns:r="http://schemas.openxmlformats.org/officeDocument/2006/relationships" id="262" r:id="R0d4478a1194d4e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1efaf9a8942b6" /><Relationship Type="http://schemas.openxmlformats.org/officeDocument/2006/relationships/slide" Target="/ppt/slides/slide1.xml" Id="R30504da489de4ab7" /><Relationship Type="http://schemas.openxmlformats.org/officeDocument/2006/relationships/slide" Target="/ppt/slides/slide2.xml" Id="R3ad61bf9f12a4432" /><Relationship Type="http://schemas.openxmlformats.org/officeDocument/2006/relationships/slide" Target="/ppt/slides/slide3.xml" Id="Rb3df8dd8789e4293" /><Relationship Type="http://schemas.openxmlformats.org/officeDocument/2006/relationships/slide" Target="/ppt/slides/slide4.xml" Id="R06b21e1a5e78418a" /><Relationship Type="http://schemas.openxmlformats.org/officeDocument/2006/relationships/slide" Target="/ppt/slides/slide5.xml" Id="Rdb77d536a2a649c4" /><Relationship Type="http://schemas.openxmlformats.org/officeDocument/2006/relationships/slide" Target="/ppt/slides/slide6.xml" Id="R1f9bee89de434c8d" /><Relationship Type="http://schemas.openxmlformats.org/officeDocument/2006/relationships/slide" Target="/ppt/slides/slide7.xml" Id="R0d4478a1194d4e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c2156f9ef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4e0085a1d4edd" /><Relationship Type="http://schemas.openxmlformats.org/officeDocument/2006/relationships/theme" Target="/ppt/slideMasters/theme/theme1.xml" Id="R0cc48075d2fc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14e0085a1d4e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43a12b879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601afb779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fdcae48c743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830d2cd9849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2b2c657a0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85958fc8c4a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e60c57e7f4b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SÆTERLID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SÆTERLID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SÆTERLID HOLDING AS ble etablert [år] og holder til i Eikefjord.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SÆTERLID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SÆTERLID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SÆTERLID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1 434 075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8 169 866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8 201 865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SÆTERLID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SÆTERLID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SÆTERLID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Kvalvika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6940 Eikefjord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918 315 470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SÆTERLID HOLDING AS</a:t>
            </a:r>
          </a:p>
        </p:txBody>
      </p:sp>
    </p:spTree>
  </p:cSld>
  <p:clrMapOvr>
    <a:masterClrMapping xmlns:a="http://schemas.openxmlformats.org/drawingml/2006/main"/>
  </p:clrMapOvr>
</p:sld>
</file>