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a82a18cded4d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4a207e3514418e"/>
  </p:sldMasterIdLst>
  <p:sldIdLst>
    <p:sldId xmlns:r="http://schemas.openxmlformats.org/officeDocument/2006/relationships" id="256" r:id="Rdf36ec6d83d44da5"/>
    <p:sldId xmlns:r="http://schemas.openxmlformats.org/officeDocument/2006/relationships" id="257" r:id="R0901d7666a2940d9"/>
    <p:sldId xmlns:r="http://schemas.openxmlformats.org/officeDocument/2006/relationships" id="258" r:id="Ra43d55f2dacd4577"/>
    <p:sldId xmlns:r="http://schemas.openxmlformats.org/officeDocument/2006/relationships" id="259" r:id="R783e76e7d09b470a"/>
    <p:sldId xmlns:r="http://schemas.openxmlformats.org/officeDocument/2006/relationships" id="260" r:id="R4f802b868ca14a73"/>
    <p:sldId xmlns:r="http://schemas.openxmlformats.org/officeDocument/2006/relationships" id="261" r:id="R7fb072067838407b"/>
    <p:sldId xmlns:r="http://schemas.openxmlformats.org/officeDocument/2006/relationships" id="262" r:id="R815c6d3ad1aa49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4a207e3514418e" /><Relationship Type="http://schemas.openxmlformats.org/officeDocument/2006/relationships/slide" Target="/ppt/slides/slide1.xml" Id="Rdf36ec6d83d44da5" /><Relationship Type="http://schemas.openxmlformats.org/officeDocument/2006/relationships/slide" Target="/ppt/slides/slide2.xml" Id="R0901d7666a2940d9" /><Relationship Type="http://schemas.openxmlformats.org/officeDocument/2006/relationships/slide" Target="/ppt/slides/slide3.xml" Id="Ra43d55f2dacd4577" /><Relationship Type="http://schemas.openxmlformats.org/officeDocument/2006/relationships/slide" Target="/ppt/slides/slide4.xml" Id="R783e76e7d09b470a" /><Relationship Type="http://schemas.openxmlformats.org/officeDocument/2006/relationships/slide" Target="/ppt/slides/slide5.xml" Id="R4f802b868ca14a73" /><Relationship Type="http://schemas.openxmlformats.org/officeDocument/2006/relationships/slide" Target="/ppt/slides/slide6.xml" Id="R7fb072067838407b" /><Relationship Type="http://schemas.openxmlformats.org/officeDocument/2006/relationships/slide" Target="/ppt/slides/slide7.xml" Id="R815c6d3ad1aa49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98ba75a55449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429fcfc314f2c" /><Relationship Type="http://schemas.openxmlformats.org/officeDocument/2006/relationships/theme" Target="/ppt/slideMasters/theme/theme1.xml" Id="R71de8a3faf5947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5429fcfc314f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5aeb5735649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9f806e8a94e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32bc196f247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a66e5e9c744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7508799e64f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71c766e6d49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80aac3e1f44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LYNGSTAD BYGG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LYNGSTAD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LYNGSTAD BYGG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LYNGSTAD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LYNGSTAD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LYNGSTAD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522 761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1 458 035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1 322 448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1 984 758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2 562 797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LYNGSTAD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ERIK LYNGSTAD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LYNGSTAD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post@lyngstadbygg.no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www.lyngstadbygg.no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918 313 869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LYNGSTAD BYGG HOLDING AS</a:t>
            </a:r>
          </a:p>
        </p:txBody>
      </p:sp>
    </p:spTree>
  </p:cSld>
  <p:clrMapOvr>
    <a:masterClrMapping xmlns:a="http://schemas.openxmlformats.org/drawingml/2006/main"/>
  </p:clrMapOvr>
</p:sld>
</file>