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2b267780af4e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cff48e22854b60"/>
  </p:sldMasterIdLst>
  <p:sldIdLst>
    <p:sldId xmlns:r="http://schemas.openxmlformats.org/officeDocument/2006/relationships" id="256" r:id="Rc40d5efc4668490f"/>
    <p:sldId xmlns:r="http://schemas.openxmlformats.org/officeDocument/2006/relationships" id="257" r:id="R4df327c58cc74920"/>
    <p:sldId xmlns:r="http://schemas.openxmlformats.org/officeDocument/2006/relationships" id="258" r:id="R00c3f60da6c54b0d"/>
    <p:sldId xmlns:r="http://schemas.openxmlformats.org/officeDocument/2006/relationships" id="259" r:id="Rbf6f9e08b3ec4a2e"/>
    <p:sldId xmlns:r="http://schemas.openxmlformats.org/officeDocument/2006/relationships" id="260" r:id="R7e556681871b48c8"/>
    <p:sldId xmlns:r="http://schemas.openxmlformats.org/officeDocument/2006/relationships" id="261" r:id="R2ea074e842d944aa"/>
    <p:sldId xmlns:r="http://schemas.openxmlformats.org/officeDocument/2006/relationships" id="262" r:id="Rc2e70f65015e4a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ff48e22854b60" /><Relationship Type="http://schemas.openxmlformats.org/officeDocument/2006/relationships/slide" Target="/ppt/slides/slide1.xml" Id="Rc40d5efc4668490f" /><Relationship Type="http://schemas.openxmlformats.org/officeDocument/2006/relationships/slide" Target="/ppt/slides/slide2.xml" Id="R4df327c58cc74920" /><Relationship Type="http://schemas.openxmlformats.org/officeDocument/2006/relationships/slide" Target="/ppt/slides/slide3.xml" Id="R00c3f60da6c54b0d" /><Relationship Type="http://schemas.openxmlformats.org/officeDocument/2006/relationships/slide" Target="/ppt/slides/slide4.xml" Id="Rbf6f9e08b3ec4a2e" /><Relationship Type="http://schemas.openxmlformats.org/officeDocument/2006/relationships/slide" Target="/ppt/slides/slide5.xml" Id="R7e556681871b48c8" /><Relationship Type="http://schemas.openxmlformats.org/officeDocument/2006/relationships/slide" Target="/ppt/slides/slide6.xml" Id="R2ea074e842d944aa" /><Relationship Type="http://schemas.openxmlformats.org/officeDocument/2006/relationships/slide" Target="/ppt/slides/slide7.xml" Id="Rc2e70f65015e4a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ba2d398104b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eb6bd77f34163" /><Relationship Type="http://schemas.openxmlformats.org/officeDocument/2006/relationships/theme" Target="/ppt/slideMasters/theme/theme1.xml" Id="R6cea838c62ab47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5eb6bd77f341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2fddd46e947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bdb6d186f44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3a79142c042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8757627a74c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8a8db53234a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44f5c19e041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b733dc97c4c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BUFRE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BUFRE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1 571 131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4 873 598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5 243 119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GULLESTAD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Kapellanveien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918 312 943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BUFRE HOLDING AS</a:t>
            </a:r>
          </a:p>
        </p:txBody>
      </p:sp>
    </p:spTree>
  </p:cSld>
  <p:clrMapOvr>
    <a:masterClrMapping xmlns:a="http://schemas.openxmlformats.org/drawingml/2006/main"/>
  </p:clrMapOvr>
</p:sld>
</file>