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6d90825dbb43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b2eb2fc6b4e3a"/>
  </p:sldMasterIdLst>
  <p:sldIdLst>
    <p:sldId xmlns:r="http://schemas.openxmlformats.org/officeDocument/2006/relationships" id="256" r:id="Rb4ab546c41b54056"/>
    <p:sldId xmlns:r="http://schemas.openxmlformats.org/officeDocument/2006/relationships" id="257" r:id="Re624c9a5c5a5484d"/>
    <p:sldId xmlns:r="http://schemas.openxmlformats.org/officeDocument/2006/relationships" id="258" r:id="Rb5ce4636e5914596"/>
    <p:sldId xmlns:r="http://schemas.openxmlformats.org/officeDocument/2006/relationships" id="259" r:id="R6ca9b16df911410a"/>
    <p:sldId xmlns:r="http://schemas.openxmlformats.org/officeDocument/2006/relationships" id="260" r:id="R7cc3b6f89e534881"/>
    <p:sldId xmlns:r="http://schemas.openxmlformats.org/officeDocument/2006/relationships" id="261" r:id="R1e4f508a1d534f39"/>
    <p:sldId xmlns:r="http://schemas.openxmlformats.org/officeDocument/2006/relationships" id="262" r:id="Rf9209fe5171c42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b2eb2fc6b4e3a" /><Relationship Type="http://schemas.openxmlformats.org/officeDocument/2006/relationships/slide" Target="/ppt/slides/slide1.xml" Id="Rb4ab546c41b54056" /><Relationship Type="http://schemas.openxmlformats.org/officeDocument/2006/relationships/slide" Target="/ppt/slides/slide2.xml" Id="Re624c9a5c5a5484d" /><Relationship Type="http://schemas.openxmlformats.org/officeDocument/2006/relationships/slide" Target="/ppt/slides/slide3.xml" Id="Rb5ce4636e5914596" /><Relationship Type="http://schemas.openxmlformats.org/officeDocument/2006/relationships/slide" Target="/ppt/slides/slide4.xml" Id="R6ca9b16df911410a" /><Relationship Type="http://schemas.openxmlformats.org/officeDocument/2006/relationships/slide" Target="/ppt/slides/slide5.xml" Id="R7cc3b6f89e534881" /><Relationship Type="http://schemas.openxmlformats.org/officeDocument/2006/relationships/slide" Target="/ppt/slides/slide6.xml" Id="R1e4f508a1d534f39" /><Relationship Type="http://schemas.openxmlformats.org/officeDocument/2006/relationships/slide" Target="/ppt/slides/slide7.xml" Id="Rf9209fe5171c42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b48fdcc53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149b09b31431c" /><Relationship Type="http://schemas.openxmlformats.org/officeDocument/2006/relationships/theme" Target="/ppt/slideMasters/theme/theme1.xml" Id="R8dd0247d1010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a149b09b31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ad200bd3e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1bf29aa87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39ad86c01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6d287d76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c5a8f0fc549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4be85745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3651e929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KRISTIANSEN FORSIKRINGSPARTNER OSLO OG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FORSIKRINGSPARTNER OSLO OG ØSTFOLD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535 811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−226 322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166 547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918 312 781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KRISTIANSEN FORSIKRINGSPARTNER OSLO OG ØSTFOLD AS</a:t>
            </a:r>
          </a:p>
        </p:txBody>
      </p:sp>
    </p:spTree>
  </p:cSld>
  <p:clrMapOvr>
    <a:masterClrMapping xmlns:a="http://schemas.openxmlformats.org/drawingml/2006/main"/>
  </p:clrMapOvr>
</p:sld>
</file>