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3a6dfb62024f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970dd57ab04c56"/>
  </p:sldMasterIdLst>
  <p:sldIdLst>
    <p:sldId xmlns:r="http://schemas.openxmlformats.org/officeDocument/2006/relationships" id="256" r:id="R4222b84f23c047ea"/>
    <p:sldId xmlns:r="http://schemas.openxmlformats.org/officeDocument/2006/relationships" id="257" r:id="R644ee28938204a7a"/>
    <p:sldId xmlns:r="http://schemas.openxmlformats.org/officeDocument/2006/relationships" id="258" r:id="R8c809e3450894af0"/>
    <p:sldId xmlns:r="http://schemas.openxmlformats.org/officeDocument/2006/relationships" id="259" r:id="Ra27d03d8f65242d7"/>
    <p:sldId xmlns:r="http://schemas.openxmlformats.org/officeDocument/2006/relationships" id="260" r:id="R69e20149bfe54a04"/>
    <p:sldId xmlns:r="http://schemas.openxmlformats.org/officeDocument/2006/relationships" id="261" r:id="R211bf458d7e9465f"/>
    <p:sldId xmlns:r="http://schemas.openxmlformats.org/officeDocument/2006/relationships" id="262" r:id="Reba1bd8a99704c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970dd57ab04c56" /><Relationship Type="http://schemas.openxmlformats.org/officeDocument/2006/relationships/slide" Target="/ppt/slides/slide1.xml" Id="R4222b84f23c047ea" /><Relationship Type="http://schemas.openxmlformats.org/officeDocument/2006/relationships/slide" Target="/ppt/slides/slide2.xml" Id="R644ee28938204a7a" /><Relationship Type="http://schemas.openxmlformats.org/officeDocument/2006/relationships/slide" Target="/ppt/slides/slide3.xml" Id="R8c809e3450894af0" /><Relationship Type="http://schemas.openxmlformats.org/officeDocument/2006/relationships/slide" Target="/ppt/slides/slide4.xml" Id="Ra27d03d8f65242d7" /><Relationship Type="http://schemas.openxmlformats.org/officeDocument/2006/relationships/slide" Target="/ppt/slides/slide5.xml" Id="R69e20149bfe54a04" /><Relationship Type="http://schemas.openxmlformats.org/officeDocument/2006/relationships/slide" Target="/ppt/slides/slide6.xml" Id="R211bf458d7e9465f" /><Relationship Type="http://schemas.openxmlformats.org/officeDocument/2006/relationships/slide" Target="/ppt/slides/slide7.xml" Id="Reba1bd8a99704c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76a6e47b8642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8841d9a53f4b6f" /><Relationship Type="http://schemas.openxmlformats.org/officeDocument/2006/relationships/theme" Target="/ppt/slideMasters/theme/theme1.xml" Id="Ra7b972ba747a49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8841d9a53f4b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fef54f8d54d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2f13f9e66547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4c2d039ed45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176b609cb649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2ee926db647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384e5f7144b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eebe729d743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APP 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APP IT AS ble etablert [år] og holder til i Søreidgrend.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169 800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152 813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152 813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−118 121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24 915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DURAN RAMIREZ JONATHAN 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J.BAKKE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IT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Steinsvikvegen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5251 Søreidgrend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918 312 641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IT AS</a:t>
            </a:r>
          </a:p>
        </p:txBody>
      </p:sp>
    </p:spTree>
  </p:cSld>
  <p:clrMapOvr>
    <a:masterClrMapping xmlns:a="http://schemas.openxmlformats.org/drawingml/2006/main"/>
  </p:clrMapOvr>
</p:sld>
</file>