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ec62756da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84dd77649441b"/>
  </p:sldMasterIdLst>
  <p:sldIdLst>
    <p:sldId xmlns:r="http://schemas.openxmlformats.org/officeDocument/2006/relationships" id="256" r:id="R2fffd1032c514647"/>
    <p:sldId xmlns:r="http://schemas.openxmlformats.org/officeDocument/2006/relationships" id="257" r:id="R537eb21be57d4846"/>
    <p:sldId xmlns:r="http://schemas.openxmlformats.org/officeDocument/2006/relationships" id="258" r:id="Rb2ee495174de4bdf"/>
    <p:sldId xmlns:r="http://schemas.openxmlformats.org/officeDocument/2006/relationships" id="259" r:id="R4a69936addac4bde"/>
    <p:sldId xmlns:r="http://schemas.openxmlformats.org/officeDocument/2006/relationships" id="260" r:id="R6953d53cae424102"/>
    <p:sldId xmlns:r="http://schemas.openxmlformats.org/officeDocument/2006/relationships" id="261" r:id="Re50611637faf4b75"/>
    <p:sldId xmlns:r="http://schemas.openxmlformats.org/officeDocument/2006/relationships" id="262" r:id="Rf58ed87e72e4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84dd77649441b" /><Relationship Type="http://schemas.openxmlformats.org/officeDocument/2006/relationships/slide" Target="/ppt/slides/slide1.xml" Id="R2fffd1032c514647" /><Relationship Type="http://schemas.openxmlformats.org/officeDocument/2006/relationships/slide" Target="/ppt/slides/slide2.xml" Id="R537eb21be57d4846" /><Relationship Type="http://schemas.openxmlformats.org/officeDocument/2006/relationships/slide" Target="/ppt/slides/slide3.xml" Id="Rb2ee495174de4bdf" /><Relationship Type="http://schemas.openxmlformats.org/officeDocument/2006/relationships/slide" Target="/ppt/slides/slide4.xml" Id="R4a69936addac4bde" /><Relationship Type="http://schemas.openxmlformats.org/officeDocument/2006/relationships/slide" Target="/ppt/slides/slide5.xml" Id="R6953d53cae424102" /><Relationship Type="http://schemas.openxmlformats.org/officeDocument/2006/relationships/slide" Target="/ppt/slides/slide6.xml" Id="Re50611637faf4b75" /><Relationship Type="http://schemas.openxmlformats.org/officeDocument/2006/relationships/slide" Target="/ppt/slides/slide7.xml" Id="Rf58ed87e72e4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93017bc5a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af42a10b14955" /><Relationship Type="http://schemas.openxmlformats.org/officeDocument/2006/relationships/theme" Target="/ppt/slideMasters/theme/theme1.xml" Id="R9899537b5490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af42a10b149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d4cc1d2a1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af6ed99b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038bfa9d3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3995c61fe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5b1c00ce8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d06f81b14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8151d07f54c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R.K INVEST AS ble etablert [år] og holder til i Geithus.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3 829 622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Geithusberga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3360 Geithus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918 312 455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R.K INVEST AS</a:t>
            </a:r>
          </a:p>
        </p:txBody>
      </p:sp>
    </p:spTree>
  </p:cSld>
  <p:clrMapOvr>
    <a:masterClrMapping xmlns:a="http://schemas.openxmlformats.org/drawingml/2006/main"/>
  </p:clrMapOvr>
</p:sld>
</file>