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4866b2716c4b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89a60e5f2f4536"/>
  </p:sldMasterIdLst>
  <p:sldIdLst>
    <p:sldId xmlns:r="http://schemas.openxmlformats.org/officeDocument/2006/relationships" id="256" r:id="Rba24720e7a514667"/>
    <p:sldId xmlns:r="http://schemas.openxmlformats.org/officeDocument/2006/relationships" id="257" r:id="Rebbefa1e6a7e4db0"/>
    <p:sldId xmlns:r="http://schemas.openxmlformats.org/officeDocument/2006/relationships" id="258" r:id="Ra0f45f1ae752432d"/>
    <p:sldId xmlns:r="http://schemas.openxmlformats.org/officeDocument/2006/relationships" id="259" r:id="R5b67d6f2caa14a8f"/>
    <p:sldId xmlns:r="http://schemas.openxmlformats.org/officeDocument/2006/relationships" id="260" r:id="R19ec5f2a9f9246dc"/>
    <p:sldId xmlns:r="http://schemas.openxmlformats.org/officeDocument/2006/relationships" id="261" r:id="Re09f3c03328941b8"/>
    <p:sldId xmlns:r="http://schemas.openxmlformats.org/officeDocument/2006/relationships" id="262" r:id="Ra430c0a437514b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89a60e5f2f4536" /><Relationship Type="http://schemas.openxmlformats.org/officeDocument/2006/relationships/slide" Target="/ppt/slides/slide1.xml" Id="Rba24720e7a514667" /><Relationship Type="http://schemas.openxmlformats.org/officeDocument/2006/relationships/slide" Target="/ppt/slides/slide2.xml" Id="Rebbefa1e6a7e4db0" /><Relationship Type="http://schemas.openxmlformats.org/officeDocument/2006/relationships/slide" Target="/ppt/slides/slide3.xml" Id="Ra0f45f1ae752432d" /><Relationship Type="http://schemas.openxmlformats.org/officeDocument/2006/relationships/slide" Target="/ppt/slides/slide4.xml" Id="R5b67d6f2caa14a8f" /><Relationship Type="http://schemas.openxmlformats.org/officeDocument/2006/relationships/slide" Target="/ppt/slides/slide5.xml" Id="R19ec5f2a9f9246dc" /><Relationship Type="http://schemas.openxmlformats.org/officeDocument/2006/relationships/slide" Target="/ppt/slides/slide6.xml" Id="Re09f3c03328941b8" /><Relationship Type="http://schemas.openxmlformats.org/officeDocument/2006/relationships/slide" Target="/ppt/slides/slide7.xml" Id="Ra430c0a437514b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34554e31d649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7b799f3744ff7" /><Relationship Type="http://schemas.openxmlformats.org/officeDocument/2006/relationships/theme" Target="/ppt/slideMasters/theme/theme1.xml" Id="R76be2bbca90148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f7b799f3744f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698c2ab614a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4ed0de4a74a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6fac1e5c346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7228f66364f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294125c274c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626c93ce74b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58726a49149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WALENTIN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WALENTIN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WALENTIN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WALENTIN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WALENTIN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WALENTIN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WALENTIN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BERSVENDSEN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WALENTIN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918 307 702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WALENTIN AS</a:t>
            </a:r>
          </a:p>
        </p:txBody>
      </p:sp>
    </p:spTree>
  </p:cSld>
  <p:clrMapOvr>
    <a:masterClrMapping xmlns:a="http://schemas.openxmlformats.org/drawingml/2006/main"/>
  </p:clrMapOvr>
</p:sld>
</file>