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000c09cd454e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c129a58ce94d2a"/>
  </p:sldMasterIdLst>
  <p:sldIdLst>
    <p:sldId xmlns:r="http://schemas.openxmlformats.org/officeDocument/2006/relationships" id="256" r:id="R6f1efef300524080"/>
    <p:sldId xmlns:r="http://schemas.openxmlformats.org/officeDocument/2006/relationships" id="257" r:id="R48cbc7db7b1e4fd7"/>
    <p:sldId xmlns:r="http://schemas.openxmlformats.org/officeDocument/2006/relationships" id="258" r:id="R18015a8330b142cd"/>
    <p:sldId xmlns:r="http://schemas.openxmlformats.org/officeDocument/2006/relationships" id="259" r:id="R4b5240fe99e845b4"/>
    <p:sldId xmlns:r="http://schemas.openxmlformats.org/officeDocument/2006/relationships" id="260" r:id="R6eb45963be2f4f41"/>
    <p:sldId xmlns:r="http://schemas.openxmlformats.org/officeDocument/2006/relationships" id="261" r:id="R6f07a468241344d6"/>
    <p:sldId xmlns:r="http://schemas.openxmlformats.org/officeDocument/2006/relationships" id="262" r:id="Rce4e9520fc6140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c129a58ce94d2a" /><Relationship Type="http://schemas.openxmlformats.org/officeDocument/2006/relationships/slide" Target="/ppt/slides/slide1.xml" Id="R6f1efef300524080" /><Relationship Type="http://schemas.openxmlformats.org/officeDocument/2006/relationships/slide" Target="/ppt/slides/slide2.xml" Id="R48cbc7db7b1e4fd7" /><Relationship Type="http://schemas.openxmlformats.org/officeDocument/2006/relationships/slide" Target="/ppt/slides/slide3.xml" Id="R18015a8330b142cd" /><Relationship Type="http://schemas.openxmlformats.org/officeDocument/2006/relationships/slide" Target="/ppt/slides/slide4.xml" Id="R4b5240fe99e845b4" /><Relationship Type="http://schemas.openxmlformats.org/officeDocument/2006/relationships/slide" Target="/ppt/slides/slide5.xml" Id="R6eb45963be2f4f41" /><Relationship Type="http://schemas.openxmlformats.org/officeDocument/2006/relationships/slide" Target="/ppt/slides/slide6.xml" Id="R6f07a468241344d6" /><Relationship Type="http://schemas.openxmlformats.org/officeDocument/2006/relationships/slide" Target="/ppt/slides/slide7.xml" Id="Rce4e9520fc6140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3c20a03ae24a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09301c8dfd4273" /><Relationship Type="http://schemas.openxmlformats.org/officeDocument/2006/relationships/theme" Target="/ppt/slideMasters/theme/theme1.xml" Id="R8267a1fff11845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09301c8dfd42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3ea71a03d448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1e54d78b6b4a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712b339c564b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be1404926045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257b1717ed47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e29d3b07f24c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25ede7f9704d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ELITE FORVALTNING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ELITE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ELITE FORVALTNING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ELITE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ELITE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ELITE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−98 375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3 755 549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15 298 804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164 842 315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ELITE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UGUR SEMRA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UGUR SAFIRE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UGUR SUAT  –  33,0 %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ELITE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Tollbugata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3044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918 302 255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ELITE FORVALTNING AS</a:t>
            </a:r>
          </a:p>
        </p:txBody>
      </p:sp>
    </p:spTree>
  </p:cSld>
  <p:clrMapOvr>
    <a:masterClrMapping xmlns:a="http://schemas.openxmlformats.org/drawingml/2006/main"/>
  </p:clrMapOvr>
</p:sld>
</file>