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725400923247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55da9e5d5541f6"/>
  </p:sldMasterIdLst>
  <p:sldIdLst>
    <p:sldId xmlns:r="http://schemas.openxmlformats.org/officeDocument/2006/relationships" id="256" r:id="R3c82999605544ff0"/>
    <p:sldId xmlns:r="http://schemas.openxmlformats.org/officeDocument/2006/relationships" id="257" r:id="Rbe0d78e73a1a44ff"/>
    <p:sldId xmlns:r="http://schemas.openxmlformats.org/officeDocument/2006/relationships" id="258" r:id="R7963aed19e314a0c"/>
    <p:sldId xmlns:r="http://schemas.openxmlformats.org/officeDocument/2006/relationships" id="259" r:id="R99d4f383f2c04743"/>
    <p:sldId xmlns:r="http://schemas.openxmlformats.org/officeDocument/2006/relationships" id="260" r:id="Rf497d95f52e64579"/>
    <p:sldId xmlns:r="http://schemas.openxmlformats.org/officeDocument/2006/relationships" id="261" r:id="Ra5174b48c8654359"/>
    <p:sldId xmlns:r="http://schemas.openxmlformats.org/officeDocument/2006/relationships" id="262" r:id="R3ee40d44dba14c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5da9e5d5541f6" /><Relationship Type="http://schemas.openxmlformats.org/officeDocument/2006/relationships/slide" Target="/ppt/slides/slide1.xml" Id="R3c82999605544ff0" /><Relationship Type="http://schemas.openxmlformats.org/officeDocument/2006/relationships/slide" Target="/ppt/slides/slide2.xml" Id="Rbe0d78e73a1a44ff" /><Relationship Type="http://schemas.openxmlformats.org/officeDocument/2006/relationships/slide" Target="/ppt/slides/slide3.xml" Id="R7963aed19e314a0c" /><Relationship Type="http://schemas.openxmlformats.org/officeDocument/2006/relationships/slide" Target="/ppt/slides/slide4.xml" Id="R99d4f383f2c04743" /><Relationship Type="http://schemas.openxmlformats.org/officeDocument/2006/relationships/slide" Target="/ppt/slides/slide5.xml" Id="Rf497d95f52e64579" /><Relationship Type="http://schemas.openxmlformats.org/officeDocument/2006/relationships/slide" Target="/ppt/slides/slide6.xml" Id="Ra5174b48c8654359" /><Relationship Type="http://schemas.openxmlformats.org/officeDocument/2006/relationships/slide" Target="/ppt/slides/slide7.xml" Id="R3ee40d44dba14c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c8af0df78b44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9148ff577468e" /><Relationship Type="http://schemas.openxmlformats.org/officeDocument/2006/relationships/theme" Target="/ppt/slideMasters/theme/theme1.xml" Id="Rea9348c249664f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99148ff57746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076be64654e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168deb6f345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af60b023a4d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d6787c34c4a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9d38f01ad48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116cfb1e546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116d4dfe84a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MARKEN 37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MARKEN 37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MARKEN 37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MARKEN 37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MARKEN 37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MARKEN 37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667 891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−2 431 855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−3 140 706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17 574 669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54 682 227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MARKEN 37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ENTRA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MARKEN 37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Sydnesplassen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918 293 442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MARKEN 37 AS</a:t>
            </a:r>
          </a:p>
        </p:txBody>
      </p:sp>
    </p:spTree>
  </p:cSld>
  <p:clrMapOvr>
    <a:masterClrMapping xmlns:a="http://schemas.openxmlformats.org/drawingml/2006/main"/>
  </p:clrMapOvr>
</p:sld>
</file>