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c38768da94e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c99905d5354dde"/>
  </p:sldMasterIdLst>
  <p:sldIdLst>
    <p:sldId xmlns:r="http://schemas.openxmlformats.org/officeDocument/2006/relationships" id="256" r:id="Rb64290a0307e4a2f"/>
    <p:sldId xmlns:r="http://schemas.openxmlformats.org/officeDocument/2006/relationships" id="257" r:id="R3dd440e237294ccf"/>
    <p:sldId xmlns:r="http://schemas.openxmlformats.org/officeDocument/2006/relationships" id="258" r:id="R78e1e8c45440424e"/>
    <p:sldId xmlns:r="http://schemas.openxmlformats.org/officeDocument/2006/relationships" id="259" r:id="R92d7e0c3ecd34194"/>
    <p:sldId xmlns:r="http://schemas.openxmlformats.org/officeDocument/2006/relationships" id="260" r:id="Rbd2f713232d04c96"/>
    <p:sldId xmlns:r="http://schemas.openxmlformats.org/officeDocument/2006/relationships" id="261" r:id="Re5f664fddeb7494e"/>
    <p:sldId xmlns:r="http://schemas.openxmlformats.org/officeDocument/2006/relationships" id="262" r:id="R2a3afd23c538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99905d5354dde" /><Relationship Type="http://schemas.openxmlformats.org/officeDocument/2006/relationships/slide" Target="/ppt/slides/slide1.xml" Id="Rb64290a0307e4a2f" /><Relationship Type="http://schemas.openxmlformats.org/officeDocument/2006/relationships/slide" Target="/ppt/slides/slide2.xml" Id="R3dd440e237294ccf" /><Relationship Type="http://schemas.openxmlformats.org/officeDocument/2006/relationships/slide" Target="/ppt/slides/slide3.xml" Id="R78e1e8c45440424e" /><Relationship Type="http://schemas.openxmlformats.org/officeDocument/2006/relationships/slide" Target="/ppt/slides/slide4.xml" Id="R92d7e0c3ecd34194" /><Relationship Type="http://schemas.openxmlformats.org/officeDocument/2006/relationships/slide" Target="/ppt/slides/slide5.xml" Id="Rbd2f713232d04c96" /><Relationship Type="http://schemas.openxmlformats.org/officeDocument/2006/relationships/slide" Target="/ppt/slides/slide6.xml" Id="Re5f664fddeb7494e" /><Relationship Type="http://schemas.openxmlformats.org/officeDocument/2006/relationships/slide" Target="/ppt/slides/slide7.xml" Id="R2a3afd23c538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8381d82c7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2f76957a4f17" /><Relationship Type="http://schemas.openxmlformats.org/officeDocument/2006/relationships/theme" Target="/ppt/slideMasters/theme/theme1.xml" Id="R39f2a912643a45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f2f76957a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84acbb5d4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ec7d9754c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bcf4d9f6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b994c1fa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221accc69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78c22ba99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6e57dd3d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THORGÅRD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THORGÅRD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3 405 765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5 380 263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THORGÅRD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 Aabakkens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918 282 947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THORGÅRD HOLDING AS</a:t>
            </a:r>
          </a:p>
        </p:txBody>
      </p:sp>
    </p:spTree>
  </p:cSld>
  <p:clrMapOvr>
    <a:masterClrMapping xmlns:a="http://schemas.openxmlformats.org/drawingml/2006/main"/>
  </p:clrMapOvr>
</p:sld>
</file>