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3397fbe0ea649e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bb7fe4718944f21"/>
  </p:sldMasterIdLst>
  <p:sldIdLst>
    <p:sldId xmlns:r="http://schemas.openxmlformats.org/officeDocument/2006/relationships" id="256" r:id="R1faa549c9a8e48be"/>
    <p:sldId xmlns:r="http://schemas.openxmlformats.org/officeDocument/2006/relationships" id="257" r:id="Rcaff893b13124b8a"/>
    <p:sldId xmlns:r="http://schemas.openxmlformats.org/officeDocument/2006/relationships" id="258" r:id="Rea734a64efc44c52"/>
    <p:sldId xmlns:r="http://schemas.openxmlformats.org/officeDocument/2006/relationships" id="259" r:id="R75b62e96f7fb4548"/>
    <p:sldId xmlns:r="http://schemas.openxmlformats.org/officeDocument/2006/relationships" id="260" r:id="R72d027eeead24233"/>
    <p:sldId xmlns:r="http://schemas.openxmlformats.org/officeDocument/2006/relationships" id="261" r:id="R85e389e60e6545f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bb7fe4718944f21" /><Relationship Type="http://schemas.openxmlformats.org/officeDocument/2006/relationships/slide" Target="/ppt/slides/slide1.xml" Id="R1faa549c9a8e48be" /><Relationship Type="http://schemas.openxmlformats.org/officeDocument/2006/relationships/slide" Target="/ppt/slides/slide2.xml" Id="Rcaff893b13124b8a" /><Relationship Type="http://schemas.openxmlformats.org/officeDocument/2006/relationships/slide" Target="/ppt/slides/slide3.xml" Id="Rea734a64efc44c52" /><Relationship Type="http://schemas.openxmlformats.org/officeDocument/2006/relationships/slide" Target="/ppt/slides/slide4.xml" Id="R75b62e96f7fb4548" /><Relationship Type="http://schemas.openxmlformats.org/officeDocument/2006/relationships/slide" Target="/ppt/slides/slide5.xml" Id="R72d027eeead24233" /><Relationship Type="http://schemas.openxmlformats.org/officeDocument/2006/relationships/slide" Target="/ppt/slides/slide6.xml" Id="R85e389e60e6545f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ea0ebcd5d4043c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91dc7145b04db5" /><Relationship Type="http://schemas.openxmlformats.org/officeDocument/2006/relationships/theme" Target="/ppt/slideMasters/theme/theme1.xml" Id="R3015804e0db344b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391dc7145b04db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a41afce22e4d8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a36a1bf293419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144e2687da4da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287906e43840b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a736dd3981432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4e632c1023422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VTETO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VTETO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VTETO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VTETO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VTETO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VTETO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2018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181 901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11 529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11 645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403 667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586 400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VTETO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918 280 367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VTETO AS</a:t>
            </a:r>
          </a:p>
        </p:txBody>
      </p:sp>
    </p:spTree>
  </p:cSld>
  <p:clrMapOvr>
    <a:masterClrMapping xmlns:a="http://schemas.openxmlformats.org/drawingml/2006/main"/>
  </p:clrMapOvr>
</p:sld>
</file>