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9785942c7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39c61089e49b3"/>
  </p:sldMasterIdLst>
  <p:sldIdLst>
    <p:sldId xmlns:r="http://schemas.openxmlformats.org/officeDocument/2006/relationships" id="256" r:id="Rdd3e21a349f84e8d"/>
    <p:sldId xmlns:r="http://schemas.openxmlformats.org/officeDocument/2006/relationships" id="257" r:id="Rb1bde517ba6d42f9"/>
    <p:sldId xmlns:r="http://schemas.openxmlformats.org/officeDocument/2006/relationships" id="258" r:id="R4f4522a3b8b943bc"/>
    <p:sldId xmlns:r="http://schemas.openxmlformats.org/officeDocument/2006/relationships" id="259" r:id="Ra2826633dba44180"/>
    <p:sldId xmlns:r="http://schemas.openxmlformats.org/officeDocument/2006/relationships" id="260" r:id="R292560c5100b445c"/>
    <p:sldId xmlns:r="http://schemas.openxmlformats.org/officeDocument/2006/relationships" id="261" r:id="R8d0e6be430694d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39c61089e49b3" /><Relationship Type="http://schemas.openxmlformats.org/officeDocument/2006/relationships/slide" Target="/ppt/slides/slide1.xml" Id="Rdd3e21a349f84e8d" /><Relationship Type="http://schemas.openxmlformats.org/officeDocument/2006/relationships/slide" Target="/ppt/slides/slide2.xml" Id="Rb1bde517ba6d42f9" /><Relationship Type="http://schemas.openxmlformats.org/officeDocument/2006/relationships/slide" Target="/ppt/slides/slide3.xml" Id="R4f4522a3b8b943bc" /><Relationship Type="http://schemas.openxmlformats.org/officeDocument/2006/relationships/slide" Target="/ppt/slides/slide4.xml" Id="Ra2826633dba44180" /><Relationship Type="http://schemas.openxmlformats.org/officeDocument/2006/relationships/slide" Target="/ppt/slides/slide5.xml" Id="R292560c5100b445c" /><Relationship Type="http://schemas.openxmlformats.org/officeDocument/2006/relationships/slide" Target="/ppt/slides/slide6.xml" Id="R8d0e6be430694d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7095686c1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8e0d4ed934cce" /><Relationship Type="http://schemas.openxmlformats.org/officeDocument/2006/relationships/theme" Target="/ppt/slideMasters/theme/theme1.xml" Id="R3a509eaa72eb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8e0d4ed934c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22c96d77a44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9ad1bbf2c49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ff65fe2d140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33c35e2944a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d6d4a253f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e51bddf4243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97 978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918 276 262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ANALYSIS AS</a:t>
            </a:r>
          </a:p>
        </p:txBody>
      </p:sp>
    </p:spTree>
  </p:cSld>
  <p:clrMapOvr>
    <a:masterClrMapping xmlns:a="http://schemas.openxmlformats.org/drawingml/2006/main"/>
  </p:clrMapOvr>
</p:sld>
</file>