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0bd6ecbca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44a626fca44096"/>
  </p:sldMasterIdLst>
  <p:sldIdLst>
    <p:sldId xmlns:r="http://schemas.openxmlformats.org/officeDocument/2006/relationships" id="256" r:id="R566aceb063524185"/>
    <p:sldId xmlns:r="http://schemas.openxmlformats.org/officeDocument/2006/relationships" id="257" r:id="R1fd0368e95634fba"/>
    <p:sldId xmlns:r="http://schemas.openxmlformats.org/officeDocument/2006/relationships" id="258" r:id="R91ccd466419f408b"/>
    <p:sldId xmlns:r="http://schemas.openxmlformats.org/officeDocument/2006/relationships" id="259" r:id="Rab4e04203a454510"/>
    <p:sldId xmlns:r="http://schemas.openxmlformats.org/officeDocument/2006/relationships" id="260" r:id="R13161644bed345eb"/>
    <p:sldId xmlns:r="http://schemas.openxmlformats.org/officeDocument/2006/relationships" id="261" r:id="Rebbf43ed4a37453e"/>
    <p:sldId xmlns:r="http://schemas.openxmlformats.org/officeDocument/2006/relationships" id="262" r:id="Re4a73b3c9dcb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4a626fca44096" /><Relationship Type="http://schemas.openxmlformats.org/officeDocument/2006/relationships/slide" Target="/ppt/slides/slide1.xml" Id="R566aceb063524185" /><Relationship Type="http://schemas.openxmlformats.org/officeDocument/2006/relationships/slide" Target="/ppt/slides/slide2.xml" Id="R1fd0368e95634fba" /><Relationship Type="http://schemas.openxmlformats.org/officeDocument/2006/relationships/slide" Target="/ppt/slides/slide3.xml" Id="R91ccd466419f408b" /><Relationship Type="http://schemas.openxmlformats.org/officeDocument/2006/relationships/slide" Target="/ppt/slides/slide4.xml" Id="Rab4e04203a454510" /><Relationship Type="http://schemas.openxmlformats.org/officeDocument/2006/relationships/slide" Target="/ppt/slides/slide5.xml" Id="R13161644bed345eb" /><Relationship Type="http://schemas.openxmlformats.org/officeDocument/2006/relationships/slide" Target="/ppt/slides/slide6.xml" Id="Rebbf43ed4a37453e" /><Relationship Type="http://schemas.openxmlformats.org/officeDocument/2006/relationships/slide" Target="/ppt/slides/slide7.xml" Id="Re4a73b3c9dcb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203ffd19b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f483d41a940a9" /><Relationship Type="http://schemas.openxmlformats.org/officeDocument/2006/relationships/theme" Target="/ppt/slideMasters/theme/theme1.xml" Id="R5f495299b087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f483d41a9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b903add5c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da3c4b67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247e8022d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3c13846464f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e18025035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bcd958be54e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74f4756a4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