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01f70347b74f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9289a05cd44f40"/>
  </p:sldMasterIdLst>
  <p:sldIdLst>
    <p:sldId xmlns:r="http://schemas.openxmlformats.org/officeDocument/2006/relationships" id="256" r:id="R569aa6d1dcb746a2"/>
    <p:sldId xmlns:r="http://schemas.openxmlformats.org/officeDocument/2006/relationships" id="257" r:id="Rbd3fa279abc34ca2"/>
    <p:sldId xmlns:r="http://schemas.openxmlformats.org/officeDocument/2006/relationships" id="258" r:id="Red7de93b7dae4284"/>
    <p:sldId xmlns:r="http://schemas.openxmlformats.org/officeDocument/2006/relationships" id="259" r:id="R1956e78378974169"/>
    <p:sldId xmlns:r="http://schemas.openxmlformats.org/officeDocument/2006/relationships" id="260" r:id="R04394e86be8a4bd5"/>
    <p:sldId xmlns:r="http://schemas.openxmlformats.org/officeDocument/2006/relationships" id="261" r:id="Rf4fa43bae05b464b"/>
    <p:sldId xmlns:r="http://schemas.openxmlformats.org/officeDocument/2006/relationships" id="262" r:id="R63c79e041b9b4f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9289a05cd44f40" /><Relationship Type="http://schemas.openxmlformats.org/officeDocument/2006/relationships/slide" Target="/ppt/slides/slide1.xml" Id="R569aa6d1dcb746a2" /><Relationship Type="http://schemas.openxmlformats.org/officeDocument/2006/relationships/slide" Target="/ppt/slides/slide2.xml" Id="Rbd3fa279abc34ca2" /><Relationship Type="http://schemas.openxmlformats.org/officeDocument/2006/relationships/slide" Target="/ppt/slides/slide3.xml" Id="Red7de93b7dae4284" /><Relationship Type="http://schemas.openxmlformats.org/officeDocument/2006/relationships/slide" Target="/ppt/slides/slide4.xml" Id="R1956e78378974169" /><Relationship Type="http://schemas.openxmlformats.org/officeDocument/2006/relationships/slide" Target="/ppt/slides/slide5.xml" Id="R04394e86be8a4bd5" /><Relationship Type="http://schemas.openxmlformats.org/officeDocument/2006/relationships/slide" Target="/ppt/slides/slide6.xml" Id="Rf4fa43bae05b464b" /><Relationship Type="http://schemas.openxmlformats.org/officeDocument/2006/relationships/slide" Target="/ppt/slides/slide7.xml" Id="R63c79e041b9b4f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59adce99f4c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45c1d9d1c42a7" /><Relationship Type="http://schemas.openxmlformats.org/officeDocument/2006/relationships/theme" Target="/ppt/slideMasters/theme/theme1.xml" Id="R3a9f532f28a947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345c1d9d1c42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21eb67753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8682e83d14f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3161b19024d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53741ee1d4d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b5406db5247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256811f4442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6f7623d1e45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INNOVATION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INNOVATION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244 922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1 814 929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LEVIK ODD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INNOVATION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Krambugata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INNOVATION AS</a:t>
            </a:r>
          </a:p>
        </p:txBody>
      </p:sp>
    </p:spTree>
  </p:cSld>
  <p:clrMapOvr>
    <a:masterClrMapping xmlns:a="http://schemas.openxmlformats.org/drawingml/2006/main"/>
  </p:clrMapOvr>
</p:sld>
</file>