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1eb9d48cd43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dafd5852845f5"/>
  </p:sldMasterIdLst>
  <p:sldIdLst>
    <p:sldId xmlns:r="http://schemas.openxmlformats.org/officeDocument/2006/relationships" id="256" r:id="Rbea3d01750c24771"/>
    <p:sldId xmlns:r="http://schemas.openxmlformats.org/officeDocument/2006/relationships" id="257" r:id="R28c54dc87803458d"/>
    <p:sldId xmlns:r="http://schemas.openxmlformats.org/officeDocument/2006/relationships" id="258" r:id="R1b213d5b59e54f80"/>
    <p:sldId xmlns:r="http://schemas.openxmlformats.org/officeDocument/2006/relationships" id="259" r:id="Rba422d8b02db48a7"/>
    <p:sldId xmlns:r="http://schemas.openxmlformats.org/officeDocument/2006/relationships" id="260" r:id="R59a95f6da1e14a95"/>
    <p:sldId xmlns:r="http://schemas.openxmlformats.org/officeDocument/2006/relationships" id="261" r:id="R996963c989714353"/>
    <p:sldId xmlns:r="http://schemas.openxmlformats.org/officeDocument/2006/relationships" id="262" r:id="R64d5aac42359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dafd5852845f5" /><Relationship Type="http://schemas.openxmlformats.org/officeDocument/2006/relationships/slide" Target="/ppt/slides/slide1.xml" Id="Rbea3d01750c24771" /><Relationship Type="http://schemas.openxmlformats.org/officeDocument/2006/relationships/slide" Target="/ppt/slides/slide2.xml" Id="R28c54dc87803458d" /><Relationship Type="http://schemas.openxmlformats.org/officeDocument/2006/relationships/slide" Target="/ppt/slides/slide3.xml" Id="R1b213d5b59e54f80" /><Relationship Type="http://schemas.openxmlformats.org/officeDocument/2006/relationships/slide" Target="/ppt/slides/slide4.xml" Id="Rba422d8b02db48a7" /><Relationship Type="http://schemas.openxmlformats.org/officeDocument/2006/relationships/slide" Target="/ppt/slides/slide5.xml" Id="R59a95f6da1e14a95" /><Relationship Type="http://schemas.openxmlformats.org/officeDocument/2006/relationships/slide" Target="/ppt/slides/slide6.xml" Id="R996963c989714353" /><Relationship Type="http://schemas.openxmlformats.org/officeDocument/2006/relationships/slide" Target="/ppt/slides/slide7.xml" Id="R64d5aac42359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1ca84364c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3e41d5224869" /><Relationship Type="http://schemas.openxmlformats.org/officeDocument/2006/relationships/theme" Target="/ppt/slideMasters/theme/theme1.xml" Id="R62964fbe758d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23e41d522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e2fc1b683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d6a592824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44ed0ea3a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de3b273c6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8f3b529ba41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db378aea7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ad31e05ce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SVECAT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SVECAT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7 572 495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−1 488 943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−1 816 977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1 791 262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11 817 136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ROGER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SVECAT AS</a:t>
            </a:r>
          </a:p>
        </p:txBody>
      </p:sp>
    </p:spTree>
  </p:cSld>
  <p:clrMapOvr>
    <a:masterClrMapping xmlns:a="http://schemas.openxmlformats.org/drawingml/2006/main"/>
  </p:clrMapOvr>
</p:sld>
</file>