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ff811d70d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d68349e14248c4"/>
  </p:sldMasterIdLst>
  <p:sldIdLst>
    <p:sldId xmlns:r="http://schemas.openxmlformats.org/officeDocument/2006/relationships" id="256" r:id="R8cd01a278f9c43bd"/>
    <p:sldId xmlns:r="http://schemas.openxmlformats.org/officeDocument/2006/relationships" id="257" r:id="Rf061171f1a7e42ae"/>
    <p:sldId xmlns:r="http://schemas.openxmlformats.org/officeDocument/2006/relationships" id="258" r:id="R210e97b80e7349ba"/>
    <p:sldId xmlns:r="http://schemas.openxmlformats.org/officeDocument/2006/relationships" id="259" r:id="R1286fddacacf4a6d"/>
    <p:sldId xmlns:r="http://schemas.openxmlformats.org/officeDocument/2006/relationships" id="260" r:id="Rb75278ad7b0143df"/>
    <p:sldId xmlns:r="http://schemas.openxmlformats.org/officeDocument/2006/relationships" id="261" r:id="Rc2c4d657bdf8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68349e14248c4" /><Relationship Type="http://schemas.openxmlformats.org/officeDocument/2006/relationships/slide" Target="/ppt/slides/slide1.xml" Id="R8cd01a278f9c43bd" /><Relationship Type="http://schemas.openxmlformats.org/officeDocument/2006/relationships/slide" Target="/ppt/slides/slide2.xml" Id="Rf061171f1a7e42ae" /><Relationship Type="http://schemas.openxmlformats.org/officeDocument/2006/relationships/slide" Target="/ppt/slides/slide3.xml" Id="R210e97b80e7349ba" /><Relationship Type="http://schemas.openxmlformats.org/officeDocument/2006/relationships/slide" Target="/ppt/slides/slide4.xml" Id="R1286fddacacf4a6d" /><Relationship Type="http://schemas.openxmlformats.org/officeDocument/2006/relationships/slide" Target="/ppt/slides/slide5.xml" Id="Rb75278ad7b0143df" /><Relationship Type="http://schemas.openxmlformats.org/officeDocument/2006/relationships/slide" Target="/ppt/slides/slide6.xml" Id="Rc2c4d657bdf8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12da64fb547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96a246bfc4e85" /><Relationship Type="http://schemas.openxmlformats.org/officeDocument/2006/relationships/theme" Target="/ppt/slideMasters/theme/theme1.xml" Id="Rf87e231fa54049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b96a246bfc4e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f5ae7130e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a719a4803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5a75e6d3e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5c5ff5e3e43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929749228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b3c274a6e4b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EMU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Synningavegen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918 264 221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EMU AS</a:t>
            </a:r>
          </a:p>
        </p:txBody>
      </p:sp>
    </p:spTree>
  </p:cSld>
  <p:clrMapOvr>
    <a:masterClrMapping xmlns:a="http://schemas.openxmlformats.org/drawingml/2006/main"/>
  </p:clrMapOvr>
</p:sld>
</file>