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33db2979b47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176d816d864b71"/>
  </p:sldMasterIdLst>
  <p:sldIdLst>
    <p:sldId xmlns:r="http://schemas.openxmlformats.org/officeDocument/2006/relationships" id="256" r:id="R5733b1f575b94a62"/>
    <p:sldId xmlns:r="http://schemas.openxmlformats.org/officeDocument/2006/relationships" id="257" r:id="R8858fbfcdc3f4951"/>
    <p:sldId xmlns:r="http://schemas.openxmlformats.org/officeDocument/2006/relationships" id="258" r:id="R681cbaf4e56a4a92"/>
    <p:sldId xmlns:r="http://schemas.openxmlformats.org/officeDocument/2006/relationships" id="259" r:id="R1ab6465470cb4cf9"/>
    <p:sldId xmlns:r="http://schemas.openxmlformats.org/officeDocument/2006/relationships" id="260" r:id="Refbb74e4f96248a5"/>
    <p:sldId xmlns:r="http://schemas.openxmlformats.org/officeDocument/2006/relationships" id="261" r:id="R42150b51f713460a"/>
    <p:sldId xmlns:r="http://schemas.openxmlformats.org/officeDocument/2006/relationships" id="262" r:id="R8a1fa85de04f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76d816d864b71" /><Relationship Type="http://schemas.openxmlformats.org/officeDocument/2006/relationships/slide" Target="/ppt/slides/slide1.xml" Id="R5733b1f575b94a62" /><Relationship Type="http://schemas.openxmlformats.org/officeDocument/2006/relationships/slide" Target="/ppt/slides/slide2.xml" Id="R8858fbfcdc3f4951" /><Relationship Type="http://schemas.openxmlformats.org/officeDocument/2006/relationships/slide" Target="/ppt/slides/slide3.xml" Id="R681cbaf4e56a4a92" /><Relationship Type="http://schemas.openxmlformats.org/officeDocument/2006/relationships/slide" Target="/ppt/slides/slide4.xml" Id="R1ab6465470cb4cf9" /><Relationship Type="http://schemas.openxmlformats.org/officeDocument/2006/relationships/slide" Target="/ppt/slides/slide5.xml" Id="Refbb74e4f96248a5" /><Relationship Type="http://schemas.openxmlformats.org/officeDocument/2006/relationships/slide" Target="/ppt/slides/slide6.xml" Id="R42150b51f713460a" /><Relationship Type="http://schemas.openxmlformats.org/officeDocument/2006/relationships/slide" Target="/ppt/slides/slide7.xml" Id="R8a1fa85de04f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b80aad63d46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b97a92c224133" /><Relationship Type="http://schemas.openxmlformats.org/officeDocument/2006/relationships/theme" Target="/ppt/slideMasters/theme/theme1.xml" Id="Rb17462475ef0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b97a92c22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ba32d818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f2f0ceb2f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e530d03bf4b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1b7cc2ed7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4aa61c329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a99e898ab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579e757ea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ALSÈN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ALSÈN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3 024 197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4 087 380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LAMPE 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Aronsletta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ALSÈN HOLDING AS</a:t>
            </a:r>
          </a:p>
        </p:txBody>
      </p:sp>
    </p:spTree>
  </p:cSld>
  <p:clrMapOvr>
    <a:masterClrMapping xmlns:a="http://schemas.openxmlformats.org/drawingml/2006/main"/>
  </p:clrMapOvr>
</p:sld>
</file>