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46f58b1834e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14b660d4e4160"/>
  </p:sldMasterIdLst>
  <p:sldIdLst>
    <p:sldId xmlns:r="http://schemas.openxmlformats.org/officeDocument/2006/relationships" id="256" r:id="Rb2352619183f43d7"/>
    <p:sldId xmlns:r="http://schemas.openxmlformats.org/officeDocument/2006/relationships" id="257" r:id="Rcdb533e5d2c54be0"/>
    <p:sldId xmlns:r="http://schemas.openxmlformats.org/officeDocument/2006/relationships" id="258" r:id="R47741ba0d66f4cde"/>
    <p:sldId xmlns:r="http://schemas.openxmlformats.org/officeDocument/2006/relationships" id="259" r:id="R4a860a39c3814eb5"/>
    <p:sldId xmlns:r="http://schemas.openxmlformats.org/officeDocument/2006/relationships" id="260" r:id="R8c6c2c8994b64bad"/>
    <p:sldId xmlns:r="http://schemas.openxmlformats.org/officeDocument/2006/relationships" id="261" r:id="Re21dfb3e5c544903"/>
    <p:sldId xmlns:r="http://schemas.openxmlformats.org/officeDocument/2006/relationships" id="262" r:id="R2c9405ebf165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14b660d4e4160" /><Relationship Type="http://schemas.openxmlformats.org/officeDocument/2006/relationships/slide" Target="/ppt/slides/slide1.xml" Id="Rb2352619183f43d7" /><Relationship Type="http://schemas.openxmlformats.org/officeDocument/2006/relationships/slide" Target="/ppt/slides/slide2.xml" Id="Rcdb533e5d2c54be0" /><Relationship Type="http://schemas.openxmlformats.org/officeDocument/2006/relationships/slide" Target="/ppt/slides/slide3.xml" Id="R47741ba0d66f4cde" /><Relationship Type="http://schemas.openxmlformats.org/officeDocument/2006/relationships/slide" Target="/ppt/slides/slide4.xml" Id="R4a860a39c3814eb5" /><Relationship Type="http://schemas.openxmlformats.org/officeDocument/2006/relationships/slide" Target="/ppt/slides/slide5.xml" Id="R8c6c2c8994b64bad" /><Relationship Type="http://schemas.openxmlformats.org/officeDocument/2006/relationships/slide" Target="/ppt/slides/slide6.xml" Id="Re21dfb3e5c544903" /><Relationship Type="http://schemas.openxmlformats.org/officeDocument/2006/relationships/slide" Target="/ppt/slides/slide7.xml" Id="R2c9405ebf165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954e456f3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840f002ed4733" /><Relationship Type="http://schemas.openxmlformats.org/officeDocument/2006/relationships/theme" Target="/ppt/slideMasters/theme/theme1.xml" Id="Rd5ccf2736c9f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840f002ed47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e095b1bf7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2cb04a916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fc837636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9fee835c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c32b2fcad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567b2647042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ebf2524df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BTS U201 L216-217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U201 L216-217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−1 901 549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9 161 403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Axer Eiendom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918 198 512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U201 L216-217 AS</a:t>
            </a:r>
          </a:p>
        </p:txBody>
      </p:sp>
    </p:spTree>
  </p:cSld>
  <p:clrMapOvr>
    <a:masterClrMapping xmlns:a="http://schemas.openxmlformats.org/drawingml/2006/main"/>
  </p:clrMapOvr>
</p:sld>
</file>