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a19c949b33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4c85d3d9e469d"/>
  </p:sldMasterIdLst>
  <p:sldIdLst>
    <p:sldId xmlns:r="http://schemas.openxmlformats.org/officeDocument/2006/relationships" id="256" r:id="R0dd073d6ae704179"/>
    <p:sldId xmlns:r="http://schemas.openxmlformats.org/officeDocument/2006/relationships" id="257" r:id="R2c4bcd1432ad43d3"/>
    <p:sldId xmlns:r="http://schemas.openxmlformats.org/officeDocument/2006/relationships" id="258" r:id="R49df62859d824ea2"/>
    <p:sldId xmlns:r="http://schemas.openxmlformats.org/officeDocument/2006/relationships" id="259" r:id="Ra4b11e9752514e11"/>
    <p:sldId xmlns:r="http://schemas.openxmlformats.org/officeDocument/2006/relationships" id="260" r:id="R947f0f6d7e1b4303"/>
    <p:sldId xmlns:r="http://schemas.openxmlformats.org/officeDocument/2006/relationships" id="261" r:id="R456aaf2f3c4043e3"/>
    <p:sldId xmlns:r="http://schemas.openxmlformats.org/officeDocument/2006/relationships" id="262" r:id="R69d9d6af660d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4c85d3d9e469d" /><Relationship Type="http://schemas.openxmlformats.org/officeDocument/2006/relationships/slide" Target="/ppt/slides/slide1.xml" Id="R0dd073d6ae704179" /><Relationship Type="http://schemas.openxmlformats.org/officeDocument/2006/relationships/slide" Target="/ppt/slides/slide2.xml" Id="R2c4bcd1432ad43d3" /><Relationship Type="http://schemas.openxmlformats.org/officeDocument/2006/relationships/slide" Target="/ppt/slides/slide3.xml" Id="R49df62859d824ea2" /><Relationship Type="http://schemas.openxmlformats.org/officeDocument/2006/relationships/slide" Target="/ppt/slides/slide4.xml" Id="Ra4b11e9752514e11" /><Relationship Type="http://schemas.openxmlformats.org/officeDocument/2006/relationships/slide" Target="/ppt/slides/slide5.xml" Id="R947f0f6d7e1b4303" /><Relationship Type="http://schemas.openxmlformats.org/officeDocument/2006/relationships/slide" Target="/ppt/slides/slide6.xml" Id="R456aaf2f3c4043e3" /><Relationship Type="http://schemas.openxmlformats.org/officeDocument/2006/relationships/slide" Target="/ppt/slides/slide7.xml" Id="R69d9d6af660d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b47b4d34b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1d15260b4b4b" /><Relationship Type="http://schemas.openxmlformats.org/officeDocument/2006/relationships/theme" Target="/ppt/slideMasters/theme/theme1.xml" Id="Rf8dd97200e8e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c1d15260b4b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d97424b81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86de3594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5f139528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65ab4176547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c77629cce4f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5fb603d63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0a74d6308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BTS G 9.51 D 9.59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 9.51 D 9.59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Axer Eiendom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918 197 826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