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b870900f3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92d8c59a44bb0"/>
  </p:sldMasterIdLst>
  <p:sldIdLst>
    <p:sldId xmlns:r="http://schemas.openxmlformats.org/officeDocument/2006/relationships" id="256" r:id="R8dd8cf535fa44b6f"/>
    <p:sldId xmlns:r="http://schemas.openxmlformats.org/officeDocument/2006/relationships" id="257" r:id="Rb00c774ad81a452b"/>
    <p:sldId xmlns:r="http://schemas.openxmlformats.org/officeDocument/2006/relationships" id="258" r:id="R49826bf3d76b499f"/>
    <p:sldId xmlns:r="http://schemas.openxmlformats.org/officeDocument/2006/relationships" id="259" r:id="R10e3b94ceab942dd"/>
    <p:sldId xmlns:r="http://schemas.openxmlformats.org/officeDocument/2006/relationships" id="260" r:id="R2329e67e1c4042fb"/>
    <p:sldId xmlns:r="http://schemas.openxmlformats.org/officeDocument/2006/relationships" id="261" r:id="Rf1d3c54227614191"/>
    <p:sldId xmlns:r="http://schemas.openxmlformats.org/officeDocument/2006/relationships" id="262" r:id="Rc596b178483d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92d8c59a44bb0" /><Relationship Type="http://schemas.openxmlformats.org/officeDocument/2006/relationships/slide" Target="/ppt/slides/slide1.xml" Id="R8dd8cf535fa44b6f" /><Relationship Type="http://schemas.openxmlformats.org/officeDocument/2006/relationships/slide" Target="/ppt/slides/slide2.xml" Id="Rb00c774ad81a452b" /><Relationship Type="http://schemas.openxmlformats.org/officeDocument/2006/relationships/slide" Target="/ppt/slides/slide3.xml" Id="R49826bf3d76b499f" /><Relationship Type="http://schemas.openxmlformats.org/officeDocument/2006/relationships/slide" Target="/ppt/slides/slide4.xml" Id="R10e3b94ceab942dd" /><Relationship Type="http://schemas.openxmlformats.org/officeDocument/2006/relationships/slide" Target="/ppt/slides/slide5.xml" Id="R2329e67e1c4042fb" /><Relationship Type="http://schemas.openxmlformats.org/officeDocument/2006/relationships/slide" Target="/ppt/slides/slide6.xml" Id="Rf1d3c54227614191" /><Relationship Type="http://schemas.openxmlformats.org/officeDocument/2006/relationships/slide" Target="/ppt/slides/slide7.xml" Id="Rc596b178483d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585cb8af7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338d5b65459e" /><Relationship Type="http://schemas.openxmlformats.org/officeDocument/2006/relationships/theme" Target="/ppt/slideMasters/theme/theme1.xml" Id="Rf88bde52b0fc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9338d5b65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1f5576fe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a5d7fc3a0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46a00bac9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f13292837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957b0b842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aca8a210c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f2c191c5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