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0bf4de139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6d356b34342f7"/>
  </p:sldMasterIdLst>
  <p:sldIdLst>
    <p:sldId xmlns:r="http://schemas.openxmlformats.org/officeDocument/2006/relationships" id="256" r:id="R667455930acd4676"/>
    <p:sldId xmlns:r="http://schemas.openxmlformats.org/officeDocument/2006/relationships" id="257" r:id="R2a873f111f2b4a23"/>
    <p:sldId xmlns:r="http://schemas.openxmlformats.org/officeDocument/2006/relationships" id="258" r:id="Rca6de6af38834f04"/>
    <p:sldId xmlns:r="http://schemas.openxmlformats.org/officeDocument/2006/relationships" id="259" r:id="Re306f85084bc47c6"/>
    <p:sldId xmlns:r="http://schemas.openxmlformats.org/officeDocument/2006/relationships" id="260" r:id="R045e7ae1fdb34851"/>
    <p:sldId xmlns:r="http://schemas.openxmlformats.org/officeDocument/2006/relationships" id="261" r:id="R2b85287b6c624d8b"/>
    <p:sldId xmlns:r="http://schemas.openxmlformats.org/officeDocument/2006/relationships" id="262" r:id="R7f9cb782d46d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6d356b34342f7" /><Relationship Type="http://schemas.openxmlformats.org/officeDocument/2006/relationships/slide" Target="/ppt/slides/slide1.xml" Id="R667455930acd4676" /><Relationship Type="http://schemas.openxmlformats.org/officeDocument/2006/relationships/slide" Target="/ppt/slides/slide2.xml" Id="R2a873f111f2b4a23" /><Relationship Type="http://schemas.openxmlformats.org/officeDocument/2006/relationships/slide" Target="/ppt/slides/slide3.xml" Id="Rca6de6af38834f04" /><Relationship Type="http://schemas.openxmlformats.org/officeDocument/2006/relationships/slide" Target="/ppt/slides/slide4.xml" Id="Re306f85084bc47c6" /><Relationship Type="http://schemas.openxmlformats.org/officeDocument/2006/relationships/slide" Target="/ppt/slides/slide5.xml" Id="R045e7ae1fdb34851" /><Relationship Type="http://schemas.openxmlformats.org/officeDocument/2006/relationships/slide" Target="/ppt/slides/slide6.xml" Id="R2b85287b6c624d8b" /><Relationship Type="http://schemas.openxmlformats.org/officeDocument/2006/relationships/slide" Target="/ppt/slides/slide7.xml" Id="R7f9cb782d46d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f42480317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a154f75b9415b" /><Relationship Type="http://schemas.openxmlformats.org/officeDocument/2006/relationships/theme" Target="/ppt/slideMasters/theme/theme1.xml" Id="R05072a907d62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a154f75b9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48462d62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6a0f9207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69f8e8907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4d0dfc8e9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deaaf34f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eb2ced1e6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e5e641e1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SUNAYL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SUNAYL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IRIS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JAN MAGNAR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Magnar Gundersen, Holteveien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SUNAYL HOLDING AS</a:t>
            </a:r>
          </a:p>
        </p:txBody>
      </p:sp>
    </p:spTree>
  </p:cSld>
  <p:clrMapOvr>
    <a:masterClrMapping xmlns:a="http://schemas.openxmlformats.org/drawingml/2006/main"/>
  </p:clrMapOvr>
</p:sld>
</file>