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1e17bf940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7c562bc6e54aa2"/>
  </p:sldMasterIdLst>
  <p:sldIdLst>
    <p:sldId xmlns:r="http://schemas.openxmlformats.org/officeDocument/2006/relationships" id="256" r:id="Rdcba865ab17d4fd0"/>
    <p:sldId xmlns:r="http://schemas.openxmlformats.org/officeDocument/2006/relationships" id="257" r:id="R6dbf162eb1e54256"/>
    <p:sldId xmlns:r="http://schemas.openxmlformats.org/officeDocument/2006/relationships" id="258" r:id="Ree6fe6b67f4540f1"/>
    <p:sldId xmlns:r="http://schemas.openxmlformats.org/officeDocument/2006/relationships" id="259" r:id="R0610a9b61ad54aa7"/>
    <p:sldId xmlns:r="http://schemas.openxmlformats.org/officeDocument/2006/relationships" id="260" r:id="R9849befa6f9f408d"/>
    <p:sldId xmlns:r="http://schemas.openxmlformats.org/officeDocument/2006/relationships" id="261" r:id="R9cd838e6b5794d0a"/>
    <p:sldId xmlns:r="http://schemas.openxmlformats.org/officeDocument/2006/relationships" id="262" r:id="R512b7c774a6547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c562bc6e54aa2" /><Relationship Type="http://schemas.openxmlformats.org/officeDocument/2006/relationships/slide" Target="/ppt/slides/slide1.xml" Id="Rdcba865ab17d4fd0" /><Relationship Type="http://schemas.openxmlformats.org/officeDocument/2006/relationships/slide" Target="/ppt/slides/slide2.xml" Id="R6dbf162eb1e54256" /><Relationship Type="http://schemas.openxmlformats.org/officeDocument/2006/relationships/slide" Target="/ppt/slides/slide3.xml" Id="Ree6fe6b67f4540f1" /><Relationship Type="http://schemas.openxmlformats.org/officeDocument/2006/relationships/slide" Target="/ppt/slides/slide4.xml" Id="R0610a9b61ad54aa7" /><Relationship Type="http://schemas.openxmlformats.org/officeDocument/2006/relationships/slide" Target="/ppt/slides/slide5.xml" Id="R9849befa6f9f408d" /><Relationship Type="http://schemas.openxmlformats.org/officeDocument/2006/relationships/slide" Target="/ppt/slides/slide6.xml" Id="R9cd838e6b5794d0a" /><Relationship Type="http://schemas.openxmlformats.org/officeDocument/2006/relationships/slide" Target="/ppt/slides/slide7.xml" Id="R512b7c774a6547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68086bf97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c15911d264f5e" /><Relationship Type="http://schemas.openxmlformats.org/officeDocument/2006/relationships/theme" Target="/ppt/slideMasters/theme/theme1.xml" Id="R9b3440a36ded43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3c15911d264f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bba6473944c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b31b4ef264b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bf20769b345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7d601443d47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0e8843d524d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bc6d04d154a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ba602e379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BAS-INVEST AS ble etablert [år] og holder til i Bruvoll.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4 057 910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4 295 317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ANDERS STENSKJÆR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Johansrudvegen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2123 Bruvoll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BAS-INVEST AS</a:t>
            </a:r>
          </a:p>
        </p:txBody>
      </p:sp>
    </p:spTree>
  </p:cSld>
  <p:clrMapOvr>
    <a:masterClrMapping xmlns:a="http://schemas.openxmlformats.org/drawingml/2006/main"/>
  </p:clrMapOvr>
</p:sld>
</file>