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151079833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a66a0b62c64ef9"/>
  </p:sldMasterIdLst>
  <p:sldIdLst>
    <p:sldId xmlns:r="http://schemas.openxmlformats.org/officeDocument/2006/relationships" id="256" r:id="R44b421d57a6847b5"/>
    <p:sldId xmlns:r="http://schemas.openxmlformats.org/officeDocument/2006/relationships" id="257" r:id="R54bae979498a494b"/>
    <p:sldId xmlns:r="http://schemas.openxmlformats.org/officeDocument/2006/relationships" id="258" r:id="Rfb5065bcaf8f41d8"/>
    <p:sldId xmlns:r="http://schemas.openxmlformats.org/officeDocument/2006/relationships" id="259" r:id="Rca901386e99147a5"/>
    <p:sldId xmlns:r="http://schemas.openxmlformats.org/officeDocument/2006/relationships" id="260" r:id="Rca7367a5c53a40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66a0b62c64ef9" /><Relationship Type="http://schemas.openxmlformats.org/officeDocument/2006/relationships/slide" Target="/ppt/slides/slide1.xml" Id="R44b421d57a6847b5" /><Relationship Type="http://schemas.openxmlformats.org/officeDocument/2006/relationships/slide" Target="/ppt/slides/slide2.xml" Id="R54bae979498a494b" /><Relationship Type="http://schemas.openxmlformats.org/officeDocument/2006/relationships/slide" Target="/ppt/slides/slide3.xml" Id="Rfb5065bcaf8f41d8" /><Relationship Type="http://schemas.openxmlformats.org/officeDocument/2006/relationships/slide" Target="/ppt/slides/slide4.xml" Id="Rca901386e99147a5" /><Relationship Type="http://schemas.openxmlformats.org/officeDocument/2006/relationships/slide" Target="/ppt/slides/slide5.xml" Id="Rca7367a5c53a40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d60a371b544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7a9a478864086" /><Relationship Type="http://schemas.openxmlformats.org/officeDocument/2006/relationships/theme" Target="/ppt/slideMasters/theme/theme1.xml" Id="R713dbcbb6bc143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e7a9a4788640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bedb7272743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07a39027949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a3782c4d5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af68a85bd4b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5a95a196d42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MARTIN KRISTIANSEN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KRISTIANSEN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KRISTIANSEN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KRISTIANSEN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KRISTIANSEN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KRISTIANSEN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918 179 399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KRISTIANSEN AS</a:t>
            </a:r>
          </a:p>
        </p:txBody>
      </p:sp>
    </p:spTree>
  </p:cSld>
  <p:clrMapOvr>
    <a:masterClrMapping xmlns:a="http://schemas.openxmlformats.org/drawingml/2006/main"/>
  </p:clrMapOvr>
</p:sld>
</file>