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68451fe908c4a2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8b351065430465c"/>
  </p:sldMasterIdLst>
  <p:sldIdLst>
    <p:sldId xmlns:r="http://schemas.openxmlformats.org/officeDocument/2006/relationships" id="256" r:id="R26fbaba295904dc7"/>
    <p:sldId xmlns:r="http://schemas.openxmlformats.org/officeDocument/2006/relationships" id="257" r:id="Re3b47e51768647b2"/>
    <p:sldId xmlns:r="http://schemas.openxmlformats.org/officeDocument/2006/relationships" id="258" r:id="Re44ee91bc7c442f4"/>
    <p:sldId xmlns:r="http://schemas.openxmlformats.org/officeDocument/2006/relationships" id="259" r:id="R53d37450641d46b8"/>
    <p:sldId xmlns:r="http://schemas.openxmlformats.org/officeDocument/2006/relationships" id="260" r:id="R0ba1f0e96571446b"/>
    <p:sldId xmlns:r="http://schemas.openxmlformats.org/officeDocument/2006/relationships" id="261" r:id="Ra7610c904c9545e7"/>
    <p:sldId xmlns:r="http://schemas.openxmlformats.org/officeDocument/2006/relationships" id="262" r:id="Reb8ef8d4cdc8464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8b351065430465c" /><Relationship Type="http://schemas.openxmlformats.org/officeDocument/2006/relationships/slide" Target="/ppt/slides/slide1.xml" Id="R26fbaba295904dc7" /><Relationship Type="http://schemas.openxmlformats.org/officeDocument/2006/relationships/slide" Target="/ppt/slides/slide2.xml" Id="Re3b47e51768647b2" /><Relationship Type="http://schemas.openxmlformats.org/officeDocument/2006/relationships/slide" Target="/ppt/slides/slide3.xml" Id="Re44ee91bc7c442f4" /><Relationship Type="http://schemas.openxmlformats.org/officeDocument/2006/relationships/slide" Target="/ppt/slides/slide4.xml" Id="R53d37450641d46b8" /><Relationship Type="http://schemas.openxmlformats.org/officeDocument/2006/relationships/slide" Target="/ppt/slides/slide5.xml" Id="R0ba1f0e96571446b" /><Relationship Type="http://schemas.openxmlformats.org/officeDocument/2006/relationships/slide" Target="/ppt/slides/slide6.xml" Id="Ra7610c904c9545e7" /><Relationship Type="http://schemas.openxmlformats.org/officeDocument/2006/relationships/slide" Target="/ppt/slides/slide7.xml" Id="Reb8ef8d4cdc8464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6b8b28ab3dd4ee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c1c8c213974df5" /><Relationship Type="http://schemas.openxmlformats.org/officeDocument/2006/relationships/theme" Target="/ppt/slideMasters/theme/theme1.xml" Id="R161b132c7c66439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ec1c8c213974df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5bd4749a4d470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4e16a93574451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c03313687143f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004c7e6be5450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cb7e255e294b1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53375b91fe4dc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771732b10e489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NAMSEN AUTO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NAMSEN AUTO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NAMSEN AUTO INVEST AS ble etablert [år] og holder til i Sørli.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NAMSEN AUTO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NAMSEN AUTO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NAMSEN AUTO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2 854 285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−761 610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11 317 558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32 690 510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86 978 467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NAMSEN AUTO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NORDBAKK SVEIN ROGER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NAMSEN AUTO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Botnbekkveien 32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7884 Sørli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918 177 922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NAMSEN AUTO INVEST AS</a:t>
            </a:r>
          </a:p>
        </p:txBody>
      </p:sp>
    </p:spTree>
  </p:cSld>
  <p:clrMapOvr>
    <a:masterClrMapping xmlns:a="http://schemas.openxmlformats.org/drawingml/2006/main"/>
  </p:clrMapOvr>
</p:sld>
</file>