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7c0ccd66924e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58b6076785498b"/>
  </p:sldMasterIdLst>
  <p:sldIdLst>
    <p:sldId xmlns:r="http://schemas.openxmlformats.org/officeDocument/2006/relationships" id="256" r:id="R4c7457b1ee174245"/>
    <p:sldId xmlns:r="http://schemas.openxmlformats.org/officeDocument/2006/relationships" id="257" r:id="R166dda6c69194aee"/>
    <p:sldId xmlns:r="http://schemas.openxmlformats.org/officeDocument/2006/relationships" id="258" r:id="R5da662690e004bc0"/>
    <p:sldId xmlns:r="http://schemas.openxmlformats.org/officeDocument/2006/relationships" id="259" r:id="R2bacdc714d1c494e"/>
    <p:sldId xmlns:r="http://schemas.openxmlformats.org/officeDocument/2006/relationships" id="260" r:id="Rff652fa283204528"/>
    <p:sldId xmlns:r="http://schemas.openxmlformats.org/officeDocument/2006/relationships" id="261" r:id="R44d197521c6946ec"/>
    <p:sldId xmlns:r="http://schemas.openxmlformats.org/officeDocument/2006/relationships" id="262" r:id="R7fb600a915024e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58b6076785498b" /><Relationship Type="http://schemas.openxmlformats.org/officeDocument/2006/relationships/slide" Target="/ppt/slides/slide1.xml" Id="R4c7457b1ee174245" /><Relationship Type="http://schemas.openxmlformats.org/officeDocument/2006/relationships/slide" Target="/ppt/slides/slide2.xml" Id="R166dda6c69194aee" /><Relationship Type="http://schemas.openxmlformats.org/officeDocument/2006/relationships/slide" Target="/ppt/slides/slide3.xml" Id="R5da662690e004bc0" /><Relationship Type="http://schemas.openxmlformats.org/officeDocument/2006/relationships/slide" Target="/ppt/slides/slide4.xml" Id="R2bacdc714d1c494e" /><Relationship Type="http://schemas.openxmlformats.org/officeDocument/2006/relationships/slide" Target="/ppt/slides/slide5.xml" Id="Rff652fa283204528" /><Relationship Type="http://schemas.openxmlformats.org/officeDocument/2006/relationships/slide" Target="/ppt/slides/slide6.xml" Id="R44d197521c6946ec" /><Relationship Type="http://schemas.openxmlformats.org/officeDocument/2006/relationships/slide" Target="/ppt/slides/slide7.xml" Id="R7fb600a915024e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0c73b621e74e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9d8a95aaf4a48" /><Relationship Type="http://schemas.openxmlformats.org/officeDocument/2006/relationships/theme" Target="/ppt/slideMasters/theme/theme1.xml" Id="R8b2f20521f184a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29d8a95aaf4a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52ece9f4d4d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64eaec8934e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eb8b0a51044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076f2b55a45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10dfeee7949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cf0a2862941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6c974fe9847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FANTOFTVEGEN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FANTOFTVEGEN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FANTOFTVEGEN 2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FANTOFTVEGEN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FANTOFTVEGEN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FANTOFTVEGEN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14 897 971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9 114 834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7 177 436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178 277 704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184 991 019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FANTOFTVEGEN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FANTOFTVEGEN 2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FANTOFTVEGEN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918 176 764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FANTOFTVEGEN 2 AS</a:t>
            </a:r>
          </a:p>
        </p:txBody>
      </p:sp>
    </p:spTree>
  </p:cSld>
  <p:clrMapOvr>
    <a:masterClrMapping xmlns:a="http://schemas.openxmlformats.org/drawingml/2006/main"/>
  </p:clrMapOvr>
</p:sld>
</file>