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4101133d0945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965ca1304b43c7"/>
  </p:sldMasterIdLst>
  <p:sldIdLst>
    <p:sldId xmlns:r="http://schemas.openxmlformats.org/officeDocument/2006/relationships" id="256" r:id="R04f0eddccd894f12"/>
    <p:sldId xmlns:r="http://schemas.openxmlformats.org/officeDocument/2006/relationships" id="257" r:id="Rb0e54b20f8ab48fe"/>
    <p:sldId xmlns:r="http://schemas.openxmlformats.org/officeDocument/2006/relationships" id="258" r:id="Rb112e357d92643be"/>
    <p:sldId xmlns:r="http://schemas.openxmlformats.org/officeDocument/2006/relationships" id="259" r:id="R9253872763b34661"/>
    <p:sldId xmlns:r="http://schemas.openxmlformats.org/officeDocument/2006/relationships" id="260" r:id="R9056d21b513e4fb5"/>
    <p:sldId xmlns:r="http://schemas.openxmlformats.org/officeDocument/2006/relationships" id="261" r:id="R248abff2d85b4af6"/>
    <p:sldId xmlns:r="http://schemas.openxmlformats.org/officeDocument/2006/relationships" id="262" r:id="R55b31ed162234a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965ca1304b43c7" /><Relationship Type="http://schemas.openxmlformats.org/officeDocument/2006/relationships/slide" Target="/ppt/slides/slide1.xml" Id="R04f0eddccd894f12" /><Relationship Type="http://schemas.openxmlformats.org/officeDocument/2006/relationships/slide" Target="/ppt/slides/slide2.xml" Id="Rb0e54b20f8ab48fe" /><Relationship Type="http://schemas.openxmlformats.org/officeDocument/2006/relationships/slide" Target="/ppt/slides/slide3.xml" Id="Rb112e357d92643be" /><Relationship Type="http://schemas.openxmlformats.org/officeDocument/2006/relationships/slide" Target="/ppt/slides/slide4.xml" Id="R9253872763b34661" /><Relationship Type="http://schemas.openxmlformats.org/officeDocument/2006/relationships/slide" Target="/ppt/slides/slide5.xml" Id="R9056d21b513e4fb5" /><Relationship Type="http://schemas.openxmlformats.org/officeDocument/2006/relationships/slide" Target="/ppt/slides/slide6.xml" Id="R248abff2d85b4af6" /><Relationship Type="http://schemas.openxmlformats.org/officeDocument/2006/relationships/slide" Target="/ppt/slides/slide7.xml" Id="R55b31ed162234a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a95e1c951e4d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4b3d240214d20" /><Relationship Type="http://schemas.openxmlformats.org/officeDocument/2006/relationships/theme" Target="/ppt/slideMasters/theme/theme1.xml" Id="R89aa2be504f642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84b3d240214d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0634a001346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17f1fa35841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dfe45409f47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b535e293a43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21cebcf7a4d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07f1d070e48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8eb49646e4c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INVEST AS ble etablert [år] og holder til i Sandane.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−131 218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1 686 711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1 887 038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Leirbrekka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6823 Sandane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918 175 350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INVEST AS</a:t>
            </a:r>
          </a:p>
        </p:txBody>
      </p:sp>
    </p:spTree>
  </p:cSld>
  <p:clrMapOvr>
    <a:masterClrMapping xmlns:a="http://schemas.openxmlformats.org/drawingml/2006/main"/>
  </p:clrMapOvr>
</p:sld>
</file>