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66c595d24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aecb2de674a18"/>
  </p:sldMasterIdLst>
  <p:sldIdLst>
    <p:sldId xmlns:r="http://schemas.openxmlformats.org/officeDocument/2006/relationships" id="256" r:id="Rc9ea1e53fcf8454d"/>
    <p:sldId xmlns:r="http://schemas.openxmlformats.org/officeDocument/2006/relationships" id="257" r:id="R080cb82e3f5148c3"/>
    <p:sldId xmlns:r="http://schemas.openxmlformats.org/officeDocument/2006/relationships" id="258" r:id="R798dc0937c5849a2"/>
    <p:sldId xmlns:r="http://schemas.openxmlformats.org/officeDocument/2006/relationships" id="259" r:id="R6820dbd1b4d74b24"/>
    <p:sldId xmlns:r="http://schemas.openxmlformats.org/officeDocument/2006/relationships" id="260" r:id="Rfe3620eedd7c4f83"/>
    <p:sldId xmlns:r="http://schemas.openxmlformats.org/officeDocument/2006/relationships" id="261" r:id="Rcdef15214d854273"/>
    <p:sldId xmlns:r="http://schemas.openxmlformats.org/officeDocument/2006/relationships" id="262" r:id="Rc2e2469e18b3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aecb2de674a18" /><Relationship Type="http://schemas.openxmlformats.org/officeDocument/2006/relationships/slide" Target="/ppt/slides/slide1.xml" Id="Rc9ea1e53fcf8454d" /><Relationship Type="http://schemas.openxmlformats.org/officeDocument/2006/relationships/slide" Target="/ppt/slides/slide2.xml" Id="R080cb82e3f5148c3" /><Relationship Type="http://schemas.openxmlformats.org/officeDocument/2006/relationships/slide" Target="/ppt/slides/slide3.xml" Id="R798dc0937c5849a2" /><Relationship Type="http://schemas.openxmlformats.org/officeDocument/2006/relationships/slide" Target="/ppt/slides/slide4.xml" Id="R6820dbd1b4d74b24" /><Relationship Type="http://schemas.openxmlformats.org/officeDocument/2006/relationships/slide" Target="/ppt/slides/slide5.xml" Id="Rfe3620eedd7c4f83" /><Relationship Type="http://schemas.openxmlformats.org/officeDocument/2006/relationships/slide" Target="/ppt/slides/slide6.xml" Id="Rcdef15214d854273" /><Relationship Type="http://schemas.openxmlformats.org/officeDocument/2006/relationships/slide" Target="/ppt/slides/slide7.xml" Id="Rc2e2469e18b3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c747c9c7342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c32b182fd4dcf" /><Relationship Type="http://schemas.openxmlformats.org/officeDocument/2006/relationships/theme" Target="/ppt/slideMasters/theme/theme1.xml" Id="Re1e85285ee0040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c32b182fd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ffc7ac033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4fa88e81d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5af3e1db1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c8711c2c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147d5184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99cf4ba07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85280a68e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ORIZON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ORIZON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SÆVERUD JENS HARALD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 JOAKIM SEBASTIAN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JØRGEN DALHEIM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ROBINSON KRISTINA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Joakim Stang, Alstadveien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orizoninvest@gmail.com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