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1292e654e947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cecc2a7c264c6d"/>
  </p:sldMasterIdLst>
  <p:sldIdLst>
    <p:sldId xmlns:r="http://schemas.openxmlformats.org/officeDocument/2006/relationships" id="256" r:id="R0bcbdb624c3d41b9"/>
    <p:sldId xmlns:r="http://schemas.openxmlformats.org/officeDocument/2006/relationships" id="257" r:id="Rcb6eb19332634058"/>
    <p:sldId xmlns:r="http://schemas.openxmlformats.org/officeDocument/2006/relationships" id="258" r:id="R0dfadc43941c4057"/>
    <p:sldId xmlns:r="http://schemas.openxmlformats.org/officeDocument/2006/relationships" id="259" r:id="Rd24fb9bbe7c149a1"/>
    <p:sldId xmlns:r="http://schemas.openxmlformats.org/officeDocument/2006/relationships" id="260" r:id="R2ee2c893585c4c8b"/>
    <p:sldId xmlns:r="http://schemas.openxmlformats.org/officeDocument/2006/relationships" id="261" r:id="R44415d87aa7e4d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cecc2a7c264c6d" /><Relationship Type="http://schemas.openxmlformats.org/officeDocument/2006/relationships/slide" Target="/ppt/slides/slide1.xml" Id="R0bcbdb624c3d41b9" /><Relationship Type="http://schemas.openxmlformats.org/officeDocument/2006/relationships/slide" Target="/ppt/slides/slide2.xml" Id="Rcb6eb19332634058" /><Relationship Type="http://schemas.openxmlformats.org/officeDocument/2006/relationships/slide" Target="/ppt/slides/slide3.xml" Id="R0dfadc43941c4057" /><Relationship Type="http://schemas.openxmlformats.org/officeDocument/2006/relationships/slide" Target="/ppt/slides/slide4.xml" Id="Rd24fb9bbe7c149a1" /><Relationship Type="http://schemas.openxmlformats.org/officeDocument/2006/relationships/slide" Target="/ppt/slides/slide5.xml" Id="R2ee2c893585c4c8b" /><Relationship Type="http://schemas.openxmlformats.org/officeDocument/2006/relationships/slide" Target="/ppt/slides/slide6.xml" Id="R44415d87aa7e4d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873333415f4d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599cf58e34522" /><Relationship Type="http://schemas.openxmlformats.org/officeDocument/2006/relationships/theme" Target="/ppt/slideMasters/theme/theme1.xml" Id="R02a956e8634c44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d599cf58e345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9b28392ba4f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e3b78646c46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bb7203ed14d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84310c8ff42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6e4cc22754d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9ea4ee00246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BAD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BAD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1 226 147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738 037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723 503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740 673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1 250 872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918 174 842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BAD AS</a:t>
            </a:r>
          </a:p>
        </p:txBody>
      </p:sp>
    </p:spTree>
  </p:cSld>
  <p:clrMapOvr>
    <a:masterClrMapping xmlns:a="http://schemas.openxmlformats.org/drawingml/2006/main"/>
  </p:clrMapOvr>
</p:sld>
</file>