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50bab1faa141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55b58d9c8e4d5c"/>
  </p:sldMasterIdLst>
  <p:sldIdLst>
    <p:sldId xmlns:r="http://schemas.openxmlformats.org/officeDocument/2006/relationships" id="256" r:id="R43886919846a47df"/>
    <p:sldId xmlns:r="http://schemas.openxmlformats.org/officeDocument/2006/relationships" id="257" r:id="R0ea869d441bc402b"/>
    <p:sldId xmlns:r="http://schemas.openxmlformats.org/officeDocument/2006/relationships" id="258" r:id="R1b2f70655f744fb7"/>
    <p:sldId xmlns:r="http://schemas.openxmlformats.org/officeDocument/2006/relationships" id="259" r:id="R0f336897afcb45e9"/>
    <p:sldId xmlns:r="http://schemas.openxmlformats.org/officeDocument/2006/relationships" id="260" r:id="Rc205dca19dfa4d1e"/>
    <p:sldId xmlns:r="http://schemas.openxmlformats.org/officeDocument/2006/relationships" id="261" r:id="Reaebb6ce872e44b9"/>
    <p:sldId xmlns:r="http://schemas.openxmlformats.org/officeDocument/2006/relationships" id="262" r:id="Rfb592b75b74c4d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55b58d9c8e4d5c" /><Relationship Type="http://schemas.openxmlformats.org/officeDocument/2006/relationships/slide" Target="/ppt/slides/slide1.xml" Id="R43886919846a47df" /><Relationship Type="http://schemas.openxmlformats.org/officeDocument/2006/relationships/slide" Target="/ppt/slides/slide2.xml" Id="R0ea869d441bc402b" /><Relationship Type="http://schemas.openxmlformats.org/officeDocument/2006/relationships/slide" Target="/ppt/slides/slide3.xml" Id="R1b2f70655f744fb7" /><Relationship Type="http://schemas.openxmlformats.org/officeDocument/2006/relationships/slide" Target="/ppt/slides/slide4.xml" Id="R0f336897afcb45e9" /><Relationship Type="http://schemas.openxmlformats.org/officeDocument/2006/relationships/slide" Target="/ppt/slides/slide5.xml" Id="Rc205dca19dfa4d1e" /><Relationship Type="http://schemas.openxmlformats.org/officeDocument/2006/relationships/slide" Target="/ppt/slides/slide6.xml" Id="Reaebb6ce872e44b9" /><Relationship Type="http://schemas.openxmlformats.org/officeDocument/2006/relationships/slide" Target="/ppt/slides/slide7.xml" Id="Rfb592b75b74c4d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c095e18ad84b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3132d0a824b4f" /><Relationship Type="http://schemas.openxmlformats.org/officeDocument/2006/relationships/theme" Target="/ppt/slideMasters/theme/theme1.xml" Id="Rf2d66e90661d49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83132d0a824b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2f112efb148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7c939c3de47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ed18294824e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cfd053a064c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7e541535340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b0f8698804d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bb7a18d6e45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NTDH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NTDH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NTDH INVEST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NTDH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NTDH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NTDH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129 955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NTDH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GROTLE ASLE SVEIN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TOM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MIKALSEN ROY ARE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NAESS ROLF PETTER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ROLF ARILD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NTDH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tom.johansen@nasta.no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918 171 673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NTDH INVEST AS</a:t>
            </a:r>
          </a:p>
        </p:txBody>
      </p:sp>
    </p:spTree>
  </p:cSld>
  <p:clrMapOvr>
    <a:masterClrMapping xmlns:a="http://schemas.openxmlformats.org/drawingml/2006/main"/>
  </p:clrMapOvr>
</p:sld>
</file>