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c9d20d08b5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21c2118364d59"/>
  </p:sldMasterIdLst>
  <p:sldIdLst>
    <p:sldId xmlns:r="http://schemas.openxmlformats.org/officeDocument/2006/relationships" id="256" r:id="R10a085f47c154075"/>
    <p:sldId xmlns:r="http://schemas.openxmlformats.org/officeDocument/2006/relationships" id="257" r:id="R2cef19e29c1945b3"/>
    <p:sldId xmlns:r="http://schemas.openxmlformats.org/officeDocument/2006/relationships" id="258" r:id="Rf7191407c7224a87"/>
    <p:sldId xmlns:r="http://schemas.openxmlformats.org/officeDocument/2006/relationships" id="259" r:id="R4a72ef58bee04ca7"/>
    <p:sldId xmlns:r="http://schemas.openxmlformats.org/officeDocument/2006/relationships" id="260" r:id="R0402769dfe274878"/>
    <p:sldId xmlns:r="http://schemas.openxmlformats.org/officeDocument/2006/relationships" id="261" r:id="R17970f99761249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21c2118364d59" /><Relationship Type="http://schemas.openxmlformats.org/officeDocument/2006/relationships/slide" Target="/ppt/slides/slide1.xml" Id="R10a085f47c154075" /><Relationship Type="http://schemas.openxmlformats.org/officeDocument/2006/relationships/slide" Target="/ppt/slides/slide2.xml" Id="R2cef19e29c1945b3" /><Relationship Type="http://schemas.openxmlformats.org/officeDocument/2006/relationships/slide" Target="/ppt/slides/slide3.xml" Id="Rf7191407c7224a87" /><Relationship Type="http://schemas.openxmlformats.org/officeDocument/2006/relationships/slide" Target="/ppt/slides/slide4.xml" Id="R4a72ef58bee04ca7" /><Relationship Type="http://schemas.openxmlformats.org/officeDocument/2006/relationships/slide" Target="/ppt/slides/slide5.xml" Id="R0402769dfe274878" /><Relationship Type="http://schemas.openxmlformats.org/officeDocument/2006/relationships/slide" Target="/ppt/slides/slide6.xml" Id="R17970f99761249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af1e689db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08677c16e4459" /><Relationship Type="http://schemas.openxmlformats.org/officeDocument/2006/relationships/theme" Target="/ppt/slideMasters/theme/theme1.xml" Id="Rb4380cca1f10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08677c16e44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b34ddcd2142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ea1fd02a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a0ec9b6b14f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6d91dc9f7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73db3b6f042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7808c0d84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CONSULTING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CONSULTING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CONSULTING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CONSULTING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CONSULTING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CONSULTING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CONSULTING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918 171 665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CONSULTING SERVICES AS</a:t>
            </a:r>
          </a:p>
        </p:txBody>
      </p:sp>
    </p:spTree>
  </p:cSld>
  <p:clrMapOvr>
    <a:masterClrMapping xmlns:a="http://schemas.openxmlformats.org/drawingml/2006/main"/>
  </p:clrMapOvr>
</p:sld>
</file>