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d9b8aa7fa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63a464de44fdc"/>
  </p:sldMasterIdLst>
  <p:sldIdLst>
    <p:sldId xmlns:r="http://schemas.openxmlformats.org/officeDocument/2006/relationships" id="256" r:id="R684593457de24779"/>
    <p:sldId xmlns:r="http://schemas.openxmlformats.org/officeDocument/2006/relationships" id="257" r:id="R64eb14fc9ebd4c65"/>
    <p:sldId xmlns:r="http://schemas.openxmlformats.org/officeDocument/2006/relationships" id="258" r:id="Rc225b5a214934d30"/>
    <p:sldId xmlns:r="http://schemas.openxmlformats.org/officeDocument/2006/relationships" id="259" r:id="R46e997e2b9504279"/>
    <p:sldId xmlns:r="http://schemas.openxmlformats.org/officeDocument/2006/relationships" id="260" r:id="Ra7e6ac5fe74f4f42"/>
    <p:sldId xmlns:r="http://schemas.openxmlformats.org/officeDocument/2006/relationships" id="261" r:id="Rae3185e2cd074fde"/>
    <p:sldId xmlns:r="http://schemas.openxmlformats.org/officeDocument/2006/relationships" id="262" r:id="Rba123225e48a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63a464de44fdc" /><Relationship Type="http://schemas.openxmlformats.org/officeDocument/2006/relationships/slide" Target="/ppt/slides/slide1.xml" Id="R684593457de24779" /><Relationship Type="http://schemas.openxmlformats.org/officeDocument/2006/relationships/slide" Target="/ppt/slides/slide2.xml" Id="R64eb14fc9ebd4c65" /><Relationship Type="http://schemas.openxmlformats.org/officeDocument/2006/relationships/slide" Target="/ppt/slides/slide3.xml" Id="Rc225b5a214934d30" /><Relationship Type="http://schemas.openxmlformats.org/officeDocument/2006/relationships/slide" Target="/ppt/slides/slide4.xml" Id="R46e997e2b9504279" /><Relationship Type="http://schemas.openxmlformats.org/officeDocument/2006/relationships/slide" Target="/ppt/slides/slide5.xml" Id="Ra7e6ac5fe74f4f42" /><Relationship Type="http://schemas.openxmlformats.org/officeDocument/2006/relationships/slide" Target="/ppt/slides/slide6.xml" Id="Rae3185e2cd074fde" /><Relationship Type="http://schemas.openxmlformats.org/officeDocument/2006/relationships/slide" Target="/ppt/slides/slide7.xml" Id="Rba123225e48a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80e231e0b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00a32216b4798" /><Relationship Type="http://schemas.openxmlformats.org/officeDocument/2006/relationships/theme" Target="/ppt/slideMasters/theme/theme1.xml" Id="R25f8a150a634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00a32216b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7136159f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bd263d206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e3aa0588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e5e4e90a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7971ff3d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9a57af11040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4fb97628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BOER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BOER HOLDING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1 210 268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1 482 523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BOER RANDI A MØYLAND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Elleveien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918 158 723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BOER HOLDING AS</a:t>
            </a:r>
          </a:p>
        </p:txBody>
      </p:sp>
    </p:spTree>
  </p:cSld>
  <p:clrMapOvr>
    <a:masterClrMapping xmlns:a="http://schemas.openxmlformats.org/drawingml/2006/main"/>
  </p:clrMapOvr>
</p:sld>
</file>