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482cdbf12464a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e7710a16cec4b27"/>
  </p:sldMasterIdLst>
  <p:sldIdLst>
    <p:sldId xmlns:r="http://schemas.openxmlformats.org/officeDocument/2006/relationships" id="256" r:id="Rd8d6b996273c451c"/>
    <p:sldId xmlns:r="http://schemas.openxmlformats.org/officeDocument/2006/relationships" id="257" r:id="Rfb9ae45782ca4670"/>
    <p:sldId xmlns:r="http://schemas.openxmlformats.org/officeDocument/2006/relationships" id="258" r:id="Ra2c7b231737145f2"/>
    <p:sldId xmlns:r="http://schemas.openxmlformats.org/officeDocument/2006/relationships" id="259" r:id="Rb61fb87f578843cc"/>
    <p:sldId xmlns:r="http://schemas.openxmlformats.org/officeDocument/2006/relationships" id="260" r:id="Rc525f6a5493d4d6b"/>
    <p:sldId xmlns:r="http://schemas.openxmlformats.org/officeDocument/2006/relationships" id="261" r:id="R979de1729d0740e9"/>
    <p:sldId xmlns:r="http://schemas.openxmlformats.org/officeDocument/2006/relationships" id="262" r:id="Ra228c5a68df54c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e7710a16cec4b27" /><Relationship Type="http://schemas.openxmlformats.org/officeDocument/2006/relationships/slide" Target="/ppt/slides/slide1.xml" Id="Rd8d6b996273c451c" /><Relationship Type="http://schemas.openxmlformats.org/officeDocument/2006/relationships/slide" Target="/ppt/slides/slide2.xml" Id="Rfb9ae45782ca4670" /><Relationship Type="http://schemas.openxmlformats.org/officeDocument/2006/relationships/slide" Target="/ppt/slides/slide3.xml" Id="Ra2c7b231737145f2" /><Relationship Type="http://schemas.openxmlformats.org/officeDocument/2006/relationships/slide" Target="/ppt/slides/slide4.xml" Id="Rb61fb87f578843cc" /><Relationship Type="http://schemas.openxmlformats.org/officeDocument/2006/relationships/slide" Target="/ppt/slides/slide5.xml" Id="Rc525f6a5493d4d6b" /><Relationship Type="http://schemas.openxmlformats.org/officeDocument/2006/relationships/slide" Target="/ppt/slides/slide6.xml" Id="R979de1729d0740e9" /><Relationship Type="http://schemas.openxmlformats.org/officeDocument/2006/relationships/slide" Target="/ppt/slides/slide7.xml" Id="Ra228c5a68df54c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916af58f0640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dcadbee5e34262" /><Relationship Type="http://schemas.openxmlformats.org/officeDocument/2006/relationships/theme" Target="/ppt/slideMasters/theme/theme1.xml" Id="Rc4740fdfb31647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dcadbee5e342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a327e57fd4f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535a75ccaf488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b88d3a19f4d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3aaf5d33fe4c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af3b610cc243f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6d905aa97f441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c2b7efd03457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NEW PLAYER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PLAYER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NEW PLAYER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PLAYER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PLAYER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PLAYER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214 084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230 236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PLAYER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GRÜNDERSPORS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PLAYER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918 158 030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NEW PLAYER AS</a:t>
            </a:r>
          </a:p>
        </p:txBody>
      </p:sp>
    </p:spTree>
  </p:cSld>
  <p:clrMapOvr>
    <a:masterClrMapping xmlns:a="http://schemas.openxmlformats.org/drawingml/2006/main"/>
  </p:clrMapOvr>
</p:sld>
</file>