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fa580f44a54f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06f42a9d584f0d"/>
  </p:sldMasterIdLst>
  <p:sldIdLst>
    <p:sldId xmlns:r="http://schemas.openxmlformats.org/officeDocument/2006/relationships" id="256" r:id="R011f90c4187f48d7"/>
    <p:sldId xmlns:r="http://schemas.openxmlformats.org/officeDocument/2006/relationships" id="257" r:id="R952cdf1fd0384f2d"/>
    <p:sldId xmlns:r="http://schemas.openxmlformats.org/officeDocument/2006/relationships" id="258" r:id="Rc136fda9ea514fba"/>
    <p:sldId xmlns:r="http://schemas.openxmlformats.org/officeDocument/2006/relationships" id="259" r:id="R94e36469551e4043"/>
    <p:sldId xmlns:r="http://schemas.openxmlformats.org/officeDocument/2006/relationships" id="260" r:id="Rf0cabedb5f0e456e"/>
    <p:sldId xmlns:r="http://schemas.openxmlformats.org/officeDocument/2006/relationships" id="261" r:id="R7dfee06c2bcc4a92"/>
    <p:sldId xmlns:r="http://schemas.openxmlformats.org/officeDocument/2006/relationships" id="262" r:id="R8d3ddc94546a44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06f42a9d584f0d" /><Relationship Type="http://schemas.openxmlformats.org/officeDocument/2006/relationships/slide" Target="/ppt/slides/slide1.xml" Id="R011f90c4187f48d7" /><Relationship Type="http://schemas.openxmlformats.org/officeDocument/2006/relationships/slide" Target="/ppt/slides/slide2.xml" Id="R952cdf1fd0384f2d" /><Relationship Type="http://schemas.openxmlformats.org/officeDocument/2006/relationships/slide" Target="/ppt/slides/slide3.xml" Id="Rc136fda9ea514fba" /><Relationship Type="http://schemas.openxmlformats.org/officeDocument/2006/relationships/slide" Target="/ppt/slides/slide4.xml" Id="R94e36469551e4043" /><Relationship Type="http://schemas.openxmlformats.org/officeDocument/2006/relationships/slide" Target="/ppt/slides/slide5.xml" Id="Rf0cabedb5f0e456e" /><Relationship Type="http://schemas.openxmlformats.org/officeDocument/2006/relationships/slide" Target="/ppt/slides/slide6.xml" Id="R7dfee06c2bcc4a92" /><Relationship Type="http://schemas.openxmlformats.org/officeDocument/2006/relationships/slide" Target="/ppt/slides/slide7.xml" Id="R8d3ddc94546a44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88322c6da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43ea3e3c04e96" /><Relationship Type="http://schemas.openxmlformats.org/officeDocument/2006/relationships/theme" Target="/ppt/slideMasters/theme/theme1.xml" Id="R8fc5603689ec4f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43ea3e3c0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db67be27642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7e28a6e1d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b29e07f8f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a7e1a4dfd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835f05d6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a06815dab48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f213ca2ba4b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MOY 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MOY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MOY PLUSS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MOY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MOY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MOY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1 345 770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1 345 770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MOY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MOY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MOY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Voieåsen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918 152 938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MOY PLUSS AS</a:t>
            </a:r>
          </a:p>
        </p:txBody>
      </p:sp>
    </p:spTree>
  </p:cSld>
  <p:clrMapOvr>
    <a:masterClrMapping xmlns:a="http://schemas.openxmlformats.org/drawingml/2006/main"/>
  </p:clrMapOvr>
</p:sld>
</file>