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aa69165b8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ddac8558448df"/>
  </p:sldMasterIdLst>
  <p:sldIdLst>
    <p:sldId xmlns:r="http://schemas.openxmlformats.org/officeDocument/2006/relationships" id="256" r:id="Ra82a0396c5a249ff"/>
    <p:sldId xmlns:r="http://schemas.openxmlformats.org/officeDocument/2006/relationships" id="257" r:id="Rdcc7241a9b624397"/>
    <p:sldId xmlns:r="http://schemas.openxmlformats.org/officeDocument/2006/relationships" id="258" r:id="Rcd4c86d4fc82499a"/>
    <p:sldId xmlns:r="http://schemas.openxmlformats.org/officeDocument/2006/relationships" id="259" r:id="Rf2ac454c67d7441d"/>
    <p:sldId xmlns:r="http://schemas.openxmlformats.org/officeDocument/2006/relationships" id="260" r:id="R3c78199c45c3457b"/>
    <p:sldId xmlns:r="http://schemas.openxmlformats.org/officeDocument/2006/relationships" id="261" r:id="Rc4f480efa269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ddac8558448df" /><Relationship Type="http://schemas.openxmlformats.org/officeDocument/2006/relationships/slide" Target="/ppt/slides/slide1.xml" Id="Ra82a0396c5a249ff" /><Relationship Type="http://schemas.openxmlformats.org/officeDocument/2006/relationships/slide" Target="/ppt/slides/slide2.xml" Id="Rdcc7241a9b624397" /><Relationship Type="http://schemas.openxmlformats.org/officeDocument/2006/relationships/slide" Target="/ppt/slides/slide3.xml" Id="Rcd4c86d4fc82499a" /><Relationship Type="http://schemas.openxmlformats.org/officeDocument/2006/relationships/slide" Target="/ppt/slides/slide4.xml" Id="Rf2ac454c67d7441d" /><Relationship Type="http://schemas.openxmlformats.org/officeDocument/2006/relationships/slide" Target="/ppt/slides/slide5.xml" Id="R3c78199c45c3457b" /><Relationship Type="http://schemas.openxmlformats.org/officeDocument/2006/relationships/slide" Target="/ppt/slides/slide6.xml" Id="Rc4f480efa269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208811cdc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9ca9a183e4b3c" /><Relationship Type="http://schemas.openxmlformats.org/officeDocument/2006/relationships/theme" Target="/ppt/slideMasters/theme/theme1.xml" Id="Rb2fec8f7a272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9ca9a183e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691c0fa27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35fa4a6f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094a1d959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dca8af48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2a5324026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94e17ad7d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ODDTOMATO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ODDTOMATO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1 977 490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ODDTOMATO AS</a:t>
            </a:r>
          </a:p>
        </p:txBody>
      </p:sp>
    </p:spTree>
  </p:cSld>
  <p:clrMapOvr>
    <a:masterClrMapping xmlns:a="http://schemas.openxmlformats.org/drawingml/2006/main"/>
  </p:clrMapOvr>
</p:sld>
</file>