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a90f2d7eec4e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11c55bf1bb4706"/>
  </p:sldMasterIdLst>
  <p:sldIdLst>
    <p:sldId xmlns:r="http://schemas.openxmlformats.org/officeDocument/2006/relationships" id="256" r:id="R53e99d8f544c4eef"/>
    <p:sldId xmlns:r="http://schemas.openxmlformats.org/officeDocument/2006/relationships" id="257" r:id="R94dbef753964482b"/>
    <p:sldId xmlns:r="http://schemas.openxmlformats.org/officeDocument/2006/relationships" id="258" r:id="Rd36abd29c99444c6"/>
    <p:sldId xmlns:r="http://schemas.openxmlformats.org/officeDocument/2006/relationships" id="259" r:id="R3a1051ca44b84ecf"/>
    <p:sldId xmlns:r="http://schemas.openxmlformats.org/officeDocument/2006/relationships" id="260" r:id="Rc04626030ffc4c98"/>
    <p:sldId xmlns:r="http://schemas.openxmlformats.org/officeDocument/2006/relationships" id="261" r:id="R504d8b37c2f24c92"/>
    <p:sldId xmlns:r="http://schemas.openxmlformats.org/officeDocument/2006/relationships" id="262" r:id="R2be8d486999f47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11c55bf1bb4706" /><Relationship Type="http://schemas.openxmlformats.org/officeDocument/2006/relationships/slide" Target="/ppt/slides/slide1.xml" Id="R53e99d8f544c4eef" /><Relationship Type="http://schemas.openxmlformats.org/officeDocument/2006/relationships/slide" Target="/ppt/slides/slide2.xml" Id="R94dbef753964482b" /><Relationship Type="http://schemas.openxmlformats.org/officeDocument/2006/relationships/slide" Target="/ppt/slides/slide3.xml" Id="Rd36abd29c99444c6" /><Relationship Type="http://schemas.openxmlformats.org/officeDocument/2006/relationships/slide" Target="/ppt/slides/slide4.xml" Id="R3a1051ca44b84ecf" /><Relationship Type="http://schemas.openxmlformats.org/officeDocument/2006/relationships/slide" Target="/ppt/slides/slide5.xml" Id="Rc04626030ffc4c98" /><Relationship Type="http://schemas.openxmlformats.org/officeDocument/2006/relationships/slide" Target="/ppt/slides/slide6.xml" Id="R504d8b37c2f24c92" /><Relationship Type="http://schemas.openxmlformats.org/officeDocument/2006/relationships/slide" Target="/ppt/slides/slide7.xml" Id="R2be8d486999f47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381a57a1154d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319257186472e" /><Relationship Type="http://schemas.openxmlformats.org/officeDocument/2006/relationships/theme" Target="/ppt/slideMasters/theme/theme1.xml" Id="R899f8fc62ef34c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631925718647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615f6fe4f4b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a6d376e5348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15d95ce6148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f3a64bfa54c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0b6f9bd734b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1bf858ac244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bda03354f45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TODO O NADA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TODO O NADA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TODO O NADA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TODO O NADA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TODO O NADA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TODO O NADA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2 214 430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2 230 246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TODO O NADA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RISNES ROLF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TODO O NADA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1434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918 148 477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TODO O NADA AS</a:t>
            </a:r>
          </a:p>
        </p:txBody>
      </p:sp>
    </p:spTree>
  </p:cSld>
  <p:clrMapOvr>
    <a:masterClrMapping xmlns:a="http://schemas.openxmlformats.org/drawingml/2006/main"/>
  </p:clrMapOvr>
</p:sld>
</file>