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7404c89c7445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22913405b1431a"/>
  </p:sldMasterIdLst>
  <p:sldIdLst>
    <p:sldId xmlns:r="http://schemas.openxmlformats.org/officeDocument/2006/relationships" id="256" r:id="R20482d612b04409e"/>
    <p:sldId xmlns:r="http://schemas.openxmlformats.org/officeDocument/2006/relationships" id="257" r:id="Ra6de23c222714851"/>
    <p:sldId xmlns:r="http://schemas.openxmlformats.org/officeDocument/2006/relationships" id="258" r:id="R03b0cb25784d422c"/>
    <p:sldId xmlns:r="http://schemas.openxmlformats.org/officeDocument/2006/relationships" id="259" r:id="R02c1267e79a9422e"/>
    <p:sldId xmlns:r="http://schemas.openxmlformats.org/officeDocument/2006/relationships" id="260" r:id="R47d46257cd5e47df"/>
    <p:sldId xmlns:r="http://schemas.openxmlformats.org/officeDocument/2006/relationships" id="261" r:id="Rad4e8f696a1e443a"/>
    <p:sldId xmlns:r="http://schemas.openxmlformats.org/officeDocument/2006/relationships" id="262" r:id="R84beef6911bb44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22913405b1431a" /><Relationship Type="http://schemas.openxmlformats.org/officeDocument/2006/relationships/slide" Target="/ppt/slides/slide1.xml" Id="R20482d612b04409e" /><Relationship Type="http://schemas.openxmlformats.org/officeDocument/2006/relationships/slide" Target="/ppt/slides/slide2.xml" Id="Ra6de23c222714851" /><Relationship Type="http://schemas.openxmlformats.org/officeDocument/2006/relationships/slide" Target="/ppt/slides/slide3.xml" Id="R03b0cb25784d422c" /><Relationship Type="http://schemas.openxmlformats.org/officeDocument/2006/relationships/slide" Target="/ppt/slides/slide4.xml" Id="R02c1267e79a9422e" /><Relationship Type="http://schemas.openxmlformats.org/officeDocument/2006/relationships/slide" Target="/ppt/slides/slide5.xml" Id="R47d46257cd5e47df" /><Relationship Type="http://schemas.openxmlformats.org/officeDocument/2006/relationships/slide" Target="/ppt/slides/slide6.xml" Id="Rad4e8f696a1e443a" /><Relationship Type="http://schemas.openxmlformats.org/officeDocument/2006/relationships/slide" Target="/ppt/slides/slide7.xml" Id="R84beef6911bb44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d8c28f512941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894b68abb48fb" /><Relationship Type="http://schemas.openxmlformats.org/officeDocument/2006/relationships/theme" Target="/ppt/slideMasters/theme/theme1.xml" Id="R06ad9d51688844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0894b68abb48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b8634302a40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245677d7a4e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911c2963544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8f6dfdf8f4d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6bb6280f342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cb2fa382c45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e9c40c28b44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S.T.R.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S.T.R.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S.T.R. HOLDING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S.T.R.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S.T.R.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S.T.R.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93 820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4 488 907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4 498 907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S.T.R.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STINA THRANE ROLLMOEN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S.T.R.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Storåkeren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9411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918 148 396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S.T.R. HOLDING AS</a:t>
            </a:r>
          </a:p>
        </p:txBody>
      </p:sp>
    </p:spTree>
  </p:cSld>
  <p:clrMapOvr>
    <a:masterClrMapping xmlns:a="http://schemas.openxmlformats.org/drawingml/2006/main"/>
  </p:clrMapOvr>
</p:sld>
</file>