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f6d540e6e4f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81d2186384090"/>
  </p:sldMasterIdLst>
  <p:sldIdLst>
    <p:sldId xmlns:r="http://schemas.openxmlformats.org/officeDocument/2006/relationships" id="256" r:id="R4849a4d9eda14082"/>
    <p:sldId xmlns:r="http://schemas.openxmlformats.org/officeDocument/2006/relationships" id="257" r:id="Re805691dd22e47b3"/>
    <p:sldId xmlns:r="http://schemas.openxmlformats.org/officeDocument/2006/relationships" id="258" r:id="Rd0a252433a374aaa"/>
    <p:sldId xmlns:r="http://schemas.openxmlformats.org/officeDocument/2006/relationships" id="259" r:id="Radbaa30f6ed14e79"/>
    <p:sldId xmlns:r="http://schemas.openxmlformats.org/officeDocument/2006/relationships" id="260" r:id="Rb7dabf2dab244c07"/>
    <p:sldId xmlns:r="http://schemas.openxmlformats.org/officeDocument/2006/relationships" id="261" r:id="Rc2513ebf43c1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81d2186384090" /><Relationship Type="http://schemas.openxmlformats.org/officeDocument/2006/relationships/slide" Target="/ppt/slides/slide1.xml" Id="R4849a4d9eda14082" /><Relationship Type="http://schemas.openxmlformats.org/officeDocument/2006/relationships/slide" Target="/ppt/slides/slide2.xml" Id="Re805691dd22e47b3" /><Relationship Type="http://schemas.openxmlformats.org/officeDocument/2006/relationships/slide" Target="/ppt/slides/slide3.xml" Id="Rd0a252433a374aaa" /><Relationship Type="http://schemas.openxmlformats.org/officeDocument/2006/relationships/slide" Target="/ppt/slides/slide4.xml" Id="Radbaa30f6ed14e79" /><Relationship Type="http://schemas.openxmlformats.org/officeDocument/2006/relationships/slide" Target="/ppt/slides/slide5.xml" Id="Rb7dabf2dab244c07" /><Relationship Type="http://schemas.openxmlformats.org/officeDocument/2006/relationships/slide" Target="/ppt/slides/slide6.xml" Id="Rc2513ebf43c1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c7e2577fc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9885fb8084567" /><Relationship Type="http://schemas.openxmlformats.org/officeDocument/2006/relationships/theme" Target="/ppt/slideMasters/theme/theme1.xml" Id="Rb67f5fa63ca0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9885fb808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a0ccd095a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ec890068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ecdc93d0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c3f8da117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b6f135b63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55dbb45a4e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J.S.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J.S.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SOMMARSET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Storåkeren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J.S. INVEST AS</a:t>
            </a:r>
          </a:p>
        </p:txBody>
      </p:sp>
    </p:spTree>
  </p:cSld>
  <p:clrMapOvr>
    <a:masterClrMapping xmlns:a="http://schemas.openxmlformats.org/drawingml/2006/main"/>
  </p:clrMapOvr>
</p:sld>
</file>