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5c7af384ed43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0ddb09087941ab"/>
  </p:sldMasterIdLst>
  <p:sldIdLst>
    <p:sldId xmlns:r="http://schemas.openxmlformats.org/officeDocument/2006/relationships" id="256" r:id="R4699c3d27aaa44b3"/>
    <p:sldId xmlns:r="http://schemas.openxmlformats.org/officeDocument/2006/relationships" id="257" r:id="R3718014147014651"/>
    <p:sldId xmlns:r="http://schemas.openxmlformats.org/officeDocument/2006/relationships" id="258" r:id="Radc30ecbc3df40b9"/>
    <p:sldId xmlns:r="http://schemas.openxmlformats.org/officeDocument/2006/relationships" id="259" r:id="R4f63ec355dc04ffd"/>
    <p:sldId xmlns:r="http://schemas.openxmlformats.org/officeDocument/2006/relationships" id="260" r:id="R5f04e23a5c424bab"/>
    <p:sldId xmlns:r="http://schemas.openxmlformats.org/officeDocument/2006/relationships" id="261" r:id="Rad54ae107a5841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ddb09087941ab" /><Relationship Type="http://schemas.openxmlformats.org/officeDocument/2006/relationships/slide" Target="/ppt/slides/slide1.xml" Id="R4699c3d27aaa44b3" /><Relationship Type="http://schemas.openxmlformats.org/officeDocument/2006/relationships/slide" Target="/ppt/slides/slide2.xml" Id="R3718014147014651" /><Relationship Type="http://schemas.openxmlformats.org/officeDocument/2006/relationships/slide" Target="/ppt/slides/slide3.xml" Id="Radc30ecbc3df40b9" /><Relationship Type="http://schemas.openxmlformats.org/officeDocument/2006/relationships/slide" Target="/ppt/slides/slide4.xml" Id="R4f63ec355dc04ffd" /><Relationship Type="http://schemas.openxmlformats.org/officeDocument/2006/relationships/slide" Target="/ppt/slides/slide5.xml" Id="R5f04e23a5c424bab" /><Relationship Type="http://schemas.openxmlformats.org/officeDocument/2006/relationships/slide" Target="/ppt/slides/slide6.xml" Id="Rad54ae107a5841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510fe918440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2032337804890" /><Relationship Type="http://schemas.openxmlformats.org/officeDocument/2006/relationships/theme" Target="/ppt/slideMasters/theme/theme1.xml" Id="Rfd745e7935654c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c20323378048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856afebbf4d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3c9e7dddc4b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a222331914d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8db8cdf674d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77d220b6f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ef68d1293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RUSTUGUSETRA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RUSTUGUSETRA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RUSTUGUSETRA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RUSTUGUSETRA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RUSTUGUSETRA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RUSTUGUSETRA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RUSTSTUEN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RUSTUGUSETRA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Ruststugusetervegen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918 147 616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RUSTUGUSETRA AS</a:t>
            </a:r>
          </a:p>
        </p:txBody>
      </p:sp>
    </p:spTree>
  </p:cSld>
  <p:clrMapOvr>
    <a:masterClrMapping xmlns:a="http://schemas.openxmlformats.org/drawingml/2006/main"/>
  </p:clrMapOvr>
</p:sld>
</file>