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e1c55e276b4e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00fdc01c4f46ba"/>
  </p:sldMasterIdLst>
  <p:sldIdLst>
    <p:sldId xmlns:r="http://schemas.openxmlformats.org/officeDocument/2006/relationships" id="256" r:id="R44382e8bb1cf4fcc"/>
    <p:sldId xmlns:r="http://schemas.openxmlformats.org/officeDocument/2006/relationships" id="257" r:id="Re28b66db512544ba"/>
    <p:sldId xmlns:r="http://schemas.openxmlformats.org/officeDocument/2006/relationships" id="258" r:id="Rd4a9356fb8844c4a"/>
    <p:sldId xmlns:r="http://schemas.openxmlformats.org/officeDocument/2006/relationships" id="259" r:id="R1e638804803f4c78"/>
    <p:sldId xmlns:r="http://schemas.openxmlformats.org/officeDocument/2006/relationships" id="260" r:id="R61d4e9ef0ba2476e"/>
    <p:sldId xmlns:r="http://schemas.openxmlformats.org/officeDocument/2006/relationships" id="261" r:id="R2142c7235a1440e5"/>
    <p:sldId xmlns:r="http://schemas.openxmlformats.org/officeDocument/2006/relationships" id="262" r:id="R4bf7f90c02bd49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00fdc01c4f46ba" /><Relationship Type="http://schemas.openxmlformats.org/officeDocument/2006/relationships/slide" Target="/ppt/slides/slide1.xml" Id="R44382e8bb1cf4fcc" /><Relationship Type="http://schemas.openxmlformats.org/officeDocument/2006/relationships/slide" Target="/ppt/slides/slide2.xml" Id="Re28b66db512544ba" /><Relationship Type="http://schemas.openxmlformats.org/officeDocument/2006/relationships/slide" Target="/ppt/slides/slide3.xml" Id="Rd4a9356fb8844c4a" /><Relationship Type="http://schemas.openxmlformats.org/officeDocument/2006/relationships/slide" Target="/ppt/slides/slide4.xml" Id="R1e638804803f4c78" /><Relationship Type="http://schemas.openxmlformats.org/officeDocument/2006/relationships/slide" Target="/ppt/slides/slide5.xml" Id="R61d4e9ef0ba2476e" /><Relationship Type="http://schemas.openxmlformats.org/officeDocument/2006/relationships/slide" Target="/ppt/slides/slide6.xml" Id="R2142c7235a1440e5" /><Relationship Type="http://schemas.openxmlformats.org/officeDocument/2006/relationships/slide" Target="/ppt/slides/slide7.xml" Id="R4bf7f90c02bd49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8a8552b64146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5e42ae04449ae" /><Relationship Type="http://schemas.openxmlformats.org/officeDocument/2006/relationships/theme" Target="/ppt/slideMasters/theme/theme1.xml" Id="R53406881471a4e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25e42ae04449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9f9bc6dba4e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f2cb32a494f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10986c35647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75111da864f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8ffdfe66946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9e19a652d4b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c1e1fd1084e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SELING BENGT CARL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Lensmann Hiorths allé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