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4507fb5055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b273e49b0f48c5"/>
  </p:sldMasterIdLst>
  <p:sldIdLst>
    <p:sldId xmlns:r="http://schemas.openxmlformats.org/officeDocument/2006/relationships" id="256" r:id="Rc87519cccf72476f"/>
    <p:sldId xmlns:r="http://schemas.openxmlformats.org/officeDocument/2006/relationships" id="257" r:id="R809d255145fd46c3"/>
    <p:sldId xmlns:r="http://schemas.openxmlformats.org/officeDocument/2006/relationships" id="258" r:id="R5738aefdd6e4495f"/>
    <p:sldId xmlns:r="http://schemas.openxmlformats.org/officeDocument/2006/relationships" id="259" r:id="R41e19514a8834040"/>
    <p:sldId xmlns:r="http://schemas.openxmlformats.org/officeDocument/2006/relationships" id="260" r:id="R50917a4bbeec4b90"/>
    <p:sldId xmlns:r="http://schemas.openxmlformats.org/officeDocument/2006/relationships" id="261" r:id="R2a2b18d220544fa5"/>
    <p:sldId xmlns:r="http://schemas.openxmlformats.org/officeDocument/2006/relationships" id="262" r:id="R7e6ccf48f4af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273e49b0f48c5" /><Relationship Type="http://schemas.openxmlformats.org/officeDocument/2006/relationships/slide" Target="/ppt/slides/slide1.xml" Id="Rc87519cccf72476f" /><Relationship Type="http://schemas.openxmlformats.org/officeDocument/2006/relationships/slide" Target="/ppt/slides/slide2.xml" Id="R809d255145fd46c3" /><Relationship Type="http://schemas.openxmlformats.org/officeDocument/2006/relationships/slide" Target="/ppt/slides/slide3.xml" Id="R5738aefdd6e4495f" /><Relationship Type="http://schemas.openxmlformats.org/officeDocument/2006/relationships/slide" Target="/ppt/slides/slide4.xml" Id="R41e19514a8834040" /><Relationship Type="http://schemas.openxmlformats.org/officeDocument/2006/relationships/slide" Target="/ppt/slides/slide5.xml" Id="R50917a4bbeec4b90" /><Relationship Type="http://schemas.openxmlformats.org/officeDocument/2006/relationships/slide" Target="/ppt/slides/slide6.xml" Id="R2a2b18d220544fa5" /><Relationship Type="http://schemas.openxmlformats.org/officeDocument/2006/relationships/slide" Target="/ppt/slides/slide7.xml" Id="R7e6ccf48f4af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f2fef183f42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64d7f6a414df6" /><Relationship Type="http://schemas.openxmlformats.org/officeDocument/2006/relationships/theme" Target="/ppt/slideMasters/theme/theme1.xml" Id="Ra99db9b030d4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964d7f6a41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34e93a17e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85e500701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9d8efc242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d28326f0e42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c12ca0983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d033ef01f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421592237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CARL JOHAN SELING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Hiorths allé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CAMANI AS</a:t>
            </a:r>
          </a:p>
        </p:txBody>
      </p:sp>
    </p:spTree>
  </p:cSld>
  <p:clrMapOvr>
    <a:masterClrMapping xmlns:a="http://schemas.openxmlformats.org/drawingml/2006/main"/>
  </p:clrMapOvr>
</p:sld>
</file>