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0ce7d859642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d2d2a67204014"/>
  </p:sldMasterIdLst>
  <p:sldIdLst>
    <p:sldId xmlns:r="http://schemas.openxmlformats.org/officeDocument/2006/relationships" id="256" r:id="R654cf7027f7a4815"/>
    <p:sldId xmlns:r="http://schemas.openxmlformats.org/officeDocument/2006/relationships" id="257" r:id="R078522bf52bb44c3"/>
    <p:sldId xmlns:r="http://schemas.openxmlformats.org/officeDocument/2006/relationships" id="258" r:id="Rc71f0cee15834e74"/>
    <p:sldId xmlns:r="http://schemas.openxmlformats.org/officeDocument/2006/relationships" id="259" r:id="R71346b3543364f65"/>
    <p:sldId xmlns:r="http://schemas.openxmlformats.org/officeDocument/2006/relationships" id="260" r:id="R104f250fa5cb4d49"/>
    <p:sldId xmlns:r="http://schemas.openxmlformats.org/officeDocument/2006/relationships" id="261" r:id="Rc0486e6d057649a0"/>
    <p:sldId xmlns:r="http://schemas.openxmlformats.org/officeDocument/2006/relationships" id="262" r:id="Rab2b7717b227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d2d2a67204014" /><Relationship Type="http://schemas.openxmlformats.org/officeDocument/2006/relationships/slide" Target="/ppt/slides/slide1.xml" Id="R654cf7027f7a4815" /><Relationship Type="http://schemas.openxmlformats.org/officeDocument/2006/relationships/slide" Target="/ppt/slides/slide2.xml" Id="R078522bf52bb44c3" /><Relationship Type="http://schemas.openxmlformats.org/officeDocument/2006/relationships/slide" Target="/ppt/slides/slide3.xml" Id="Rc71f0cee15834e74" /><Relationship Type="http://schemas.openxmlformats.org/officeDocument/2006/relationships/slide" Target="/ppt/slides/slide4.xml" Id="R71346b3543364f65" /><Relationship Type="http://schemas.openxmlformats.org/officeDocument/2006/relationships/slide" Target="/ppt/slides/slide5.xml" Id="R104f250fa5cb4d49" /><Relationship Type="http://schemas.openxmlformats.org/officeDocument/2006/relationships/slide" Target="/ppt/slides/slide6.xml" Id="Rc0486e6d057649a0" /><Relationship Type="http://schemas.openxmlformats.org/officeDocument/2006/relationships/slide" Target="/ppt/slides/slide7.xml" Id="Rab2b7717b227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3bfb7d7ce45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906ec95c4c87" /><Relationship Type="http://schemas.openxmlformats.org/officeDocument/2006/relationships/theme" Target="/ppt/slideMasters/theme/theme1.xml" Id="R070dba43bd97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7906ec95c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0a89191d8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8797d902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69c03d243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7f0200ce0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11f8c70fb45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5188a7aba4e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906e3f4c5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MYRLID AS ble etablert [år] og holder til i Hylkje.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−2 655 545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−100 307 922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323 296 951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384 476 049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MYRLID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Bjørn-Thore Epland, Hylkjebakken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5109 Hylkje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