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c569893274f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478bab488f4527"/>
  </p:sldMasterIdLst>
  <p:sldIdLst>
    <p:sldId xmlns:r="http://schemas.openxmlformats.org/officeDocument/2006/relationships" id="256" r:id="Rfbf90d3442074fb3"/>
    <p:sldId xmlns:r="http://schemas.openxmlformats.org/officeDocument/2006/relationships" id="257" r:id="R149e3c15e6e1414b"/>
    <p:sldId xmlns:r="http://schemas.openxmlformats.org/officeDocument/2006/relationships" id="258" r:id="R207155f3622d46c3"/>
    <p:sldId xmlns:r="http://schemas.openxmlformats.org/officeDocument/2006/relationships" id="259" r:id="Red5291bc0ab747ab"/>
    <p:sldId xmlns:r="http://schemas.openxmlformats.org/officeDocument/2006/relationships" id="260" r:id="R5b476f432ea0468d"/>
    <p:sldId xmlns:r="http://schemas.openxmlformats.org/officeDocument/2006/relationships" id="261" r:id="R03fe4bb8fac94ea0"/>
    <p:sldId xmlns:r="http://schemas.openxmlformats.org/officeDocument/2006/relationships" id="262" r:id="R8b8461efff2746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78bab488f4527" /><Relationship Type="http://schemas.openxmlformats.org/officeDocument/2006/relationships/slide" Target="/ppt/slides/slide1.xml" Id="Rfbf90d3442074fb3" /><Relationship Type="http://schemas.openxmlformats.org/officeDocument/2006/relationships/slide" Target="/ppt/slides/slide2.xml" Id="R149e3c15e6e1414b" /><Relationship Type="http://schemas.openxmlformats.org/officeDocument/2006/relationships/slide" Target="/ppt/slides/slide3.xml" Id="R207155f3622d46c3" /><Relationship Type="http://schemas.openxmlformats.org/officeDocument/2006/relationships/slide" Target="/ppt/slides/slide4.xml" Id="Red5291bc0ab747ab" /><Relationship Type="http://schemas.openxmlformats.org/officeDocument/2006/relationships/slide" Target="/ppt/slides/slide5.xml" Id="R5b476f432ea0468d" /><Relationship Type="http://schemas.openxmlformats.org/officeDocument/2006/relationships/slide" Target="/ppt/slides/slide6.xml" Id="R03fe4bb8fac94ea0" /><Relationship Type="http://schemas.openxmlformats.org/officeDocument/2006/relationships/slide" Target="/ppt/slides/slide7.xml" Id="R8b8461efff2746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8189d62bb4a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89caafbe543de" /><Relationship Type="http://schemas.openxmlformats.org/officeDocument/2006/relationships/theme" Target="/ppt/slideMasters/theme/theme1.xml" Id="Rd85112bd86cc41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589caafbe543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1b79ba15c46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8b0f74acd4f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c89b8ce9a4c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66fefb9bc44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aa757a5474f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3884d8db246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a12b6a07248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KONKURSNETT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KONKURSNETT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KONKURSNETT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KONKURSNETT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KONKURSNETT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KONKURSNETT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657 208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−565 544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−515 439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3 387 393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3 384 451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KONKURSNETT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AUTOTECH VAREBØRS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KONKURSNETT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varebors@online.no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918 129 804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KONKURSNETT AS</a:t>
            </a:r>
          </a:p>
        </p:txBody>
      </p:sp>
    </p:spTree>
  </p:cSld>
  <p:clrMapOvr>
    <a:masterClrMapping xmlns:a="http://schemas.openxmlformats.org/drawingml/2006/main"/>
  </p:clrMapOvr>
</p:sld>
</file>