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0f842975164a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fad0be5e644dce"/>
  </p:sldMasterIdLst>
  <p:sldIdLst>
    <p:sldId xmlns:r="http://schemas.openxmlformats.org/officeDocument/2006/relationships" id="256" r:id="Rc54e52e95b6e446a"/>
    <p:sldId xmlns:r="http://schemas.openxmlformats.org/officeDocument/2006/relationships" id="257" r:id="R6133dc7e6b564c1a"/>
    <p:sldId xmlns:r="http://schemas.openxmlformats.org/officeDocument/2006/relationships" id="258" r:id="R92dce6908e50486e"/>
    <p:sldId xmlns:r="http://schemas.openxmlformats.org/officeDocument/2006/relationships" id="259" r:id="Rb0286a5aff8d445b"/>
    <p:sldId xmlns:r="http://schemas.openxmlformats.org/officeDocument/2006/relationships" id="260" r:id="R80459d1cd7e44511"/>
    <p:sldId xmlns:r="http://schemas.openxmlformats.org/officeDocument/2006/relationships" id="261" r:id="R793da7303f2d4784"/>
    <p:sldId xmlns:r="http://schemas.openxmlformats.org/officeDocument/2006/relationships" id="262" r:id="R33fb9224eb5c40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ad0be5e644dce" /><Relationship Type="http://schemas.openxmlformats.org/officeDocument/2006/relationships/slide" Target="/ppt/slides/slide1.xml" Id="Rc54e52e95b6e446a" /><Relationship Type="http://schemas.openxmlformats.org/officeDocument/2006/relationships/slide" Target="/ppt/slides/slide2.xml" Id="R6133dc7e6b564c1a" /><Relationship Type="http://schemas.openxmlformats.org/officeDocument/2006/relationships/slide" Target="/ppt/slides/slide3.xml" Id="R92dce6908e50486e" /><Relationship Type="http://schemas.openxmlformats.org/officeDocument/2006/relationships/slide" Target="/ppt/slides/slide4.xml" Id="Rb0286a5aff8d445b" /><Relationship Type="http://schemas.openxmlformats.org/officeDocument/2006/relationships/slide" Target="/ppt/slides/slide5.xml" Id="R80459d1cd7e44511" /><Relationship Type="http://schemas.openxmlformats.org/officeDocument/2006/relationships/slide" Target="/ppt/slides/slide6.xml" Id="R793da7303f2d4784" /><Relationship Type="http://schemas.openxmlformats.org/officeDocument/2006/relationships/slide" Target="/ppt/slides/slide7.xml" Id="R33fb9224eb5c40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43f00751e4c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f3a713ed54726" /><Relationship Type="http://schemas.openxmlformats.org/officeDocument/2006/relationships/theme" Target="/ppt/slideMasters/theme/theme1.xml" Id="R33955b5126cb42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bf3a713ed547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b7f52aca34f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03bd089d148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10bd3ce5645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2b6936def4a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1a7368ba84c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162a2874749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91b5426aa43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KAT IS BRASSY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 IS BRASSY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 IS BRASSY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 IS BRASSY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 IS BRASSY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 IS BRASSY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−4 831 053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−3 651 656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 IS BRASSY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BØRVE KATHERINA DENISE P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SVENNING JAN ROGER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 IS BRASSY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918 129 693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 IS BRASSY AS</a:t>
            </a:r>
          </a:p>
        </p:txBody>
      </p:sp>
    </p:spTree>
  </p:cSld>
  <p:clrMapOvr>
    <a:masterClrMapping xmlns:a="http://schemas.openxmlformats.org/drawingml/2006/main"/>
  </p:clrMapOvr>
</p:sld>
</file>