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679c1870a548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b87ed478ae4421"/>
  </p:sldMasterIdLst>
  <p:sldIdLst>
    <p:sldId xmlns:r="http://schemas.openxmlformats.org/officeDocument/2006/relationships" id="256" r:id="R5c4239f1adb04c07"/>
    <p:sldId xmlns:r="http://schemas.openxmlformats.org/officeDocument/2006/relationships" id="257" r:id="R7eab840c9ba64811"/>
    <p:sldId xmlns:r="http://schemas.openxmlformats.org/officeDocument/2006/relationships" id="258" r:id="Re3133776b11e4193"/>
    <p:sldId xmlns:r="http://schemas.openxmlformats.org/officeDocument/2006/relationships" id="259" r:id="R9870ada8682545f2"/>
    <p:sldId xmlns:r="http://schemas.openxmlformats.org/officeDocument/2006/relationships" id="260" r:id="R86c34ecd51964c27"/>
    <p:sldId xmlns:r="http://schemas.openxmlformats.org/officeDocument/2006/relationships" id="261" r:id="Ra914f48dcda64319"/>
    <p:sldId xmlns:r="http://schemas.openxmlformats.org/officeDocument/2006/relationships" id="262" r:id="Raf03a5d8c6c447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b87ed478ae4421" /><Relationship Type="http://schemas.openxmlformats.org/officeDocument/2006/relationships/slide" Target="/ppt/slides/slide1.xml" Id="R5c4239f1adb04c07" /><Relationship Type="http://schemas.openxmlformats.org/officeDocument/2006/relationships/slide" Target="/ppt/slides/slide2.xml" Id="R7eab840c9ba64811" /><Relationship Type="http://schemas.openxmlformats.org/officeDocument/2006/relationships/slide" Target="/ppt/slides/slide3.xml" Id="Re3133776b11e4193" /><Relationship Type="http://schemas.openxmlformats.org/officeDocument/2006/relationships/slide" Target="/ppt/slides/slide4.xml" Id="R9870ada8682545f2" /><Relationship Type="http://schemas.openxmlformats.org/officeDocument/2006/relationships/slide" Target="/ppt/slides/slide5.xml" Id="R86c34ecd51964c27" /><Relationship Type="http://schemas.openxmlformats.org/officeDocument/2006/relationships/slide" Target="/ppt/slides/slide6.xml" Id="Ra914f48dcda64319" /><Relationship Type="http://schemas.openxmlformats.org/officeDocument/2006/relationships/slide" Target="/ppt/slides/slide7.xml" Id="Raf03a5d8c6c447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0f2cb066e44b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2d99ccdbb4776" /><Relationship Type="http://schemas.openxmlformats.org/officeDocument/2006/relationships/theme" Target="/ppt/slideMasters/theme/theme1.xml" Id="R2de5d63f0bb545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22d99ccdbb47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fbaeab33848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b54e8211d4a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46cef50714b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cc7d0e92c4e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0d05066a442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24d140dd945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1233f2a6441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IVMA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IVMA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261 782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−3 184 852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2 801 823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HEMBRE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Major Holtermanns veg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7505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918 124 403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IVMA AS</a:t>
            </a:r>
          </a:p>
        </p:txBody>
      </p:sp>
    </p:spTree>
  </p:cSld>
  <p:clrMapOvr>
    <a:masterClrMapping xmlns:a="http://schemas.openxmlformats.org/drawingml/2006/main"/>
  </p:clrMapOvr>
</p:sld>
</file>