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b190e277c14e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e403deefb94558"/>
  </p:sldMasterIdLst>
  <p:sldIdLst>
    <p:sldId xmlns:r="http://schemas.openxmlformats.org/officeDocument/2006/relationships" id="256" r:id="R3b7889714e0c46ec"/>
    <p:sldId xmlns:r="http://schemas.openxmlformats.org/officeDocument/2006/relationships" id="257" r:id="Rcc734f59bbfe4d3e"/>
    <p:sldId xmlns:r="http://schemas.openxmlformats.org/officeDocument/2006/relationships" id="258" r:id="R484b17143f534e54"/>
    <p:sldId xmlns:r="http://schemas.openxmlformats.org/officeDocument/2006/relationships" id="259" r:id="R85424f838447411a"/>
    <p:sldId xmlns:r="http://schemas.openxmlformats.org/officeDocument/2006/relationships" id="260" r:id="Rb0649ab18aba43ba"/>
    <p:sldId xmlns:r="http://schemas.openxmlformats.org/officeDocument/2006/relationships" id="261" r:id="R4c6d9a577d6d4def"/>
    <p:sldId xmlns:r="http://schemas.openxmlformats.org/officeDocument/2006/relationships" id="262" r:id="R6833ebd8aed343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e403deefb94558" /><Relationship Type="http://schemas.openxmlformats.org/officeDocument/2006/relationships/slide" Target="/ppt/slides/slide1.xml" Id="R3b7889714e0c46ec" /><Relationship Type="http://schemas.openxmlformats.org/officeDocument/2006/relationships/slide" Target="/ppt/slides/slide2.xml" Id="Rcc734f59bbfe4d3e" /><Relationship Type="http://schemas.openxmlformats.org/officeDocument/2006/relationships/slide" Target="/ppt/slides/slide3.xml" Id="R484b17143f534e54" /><Relationship Type="http://schemas.openxmlformats.org/officeDocument/2006/relationships/slide" Target="/ppt/slides/slide4.xml" Id="R85424f838447411a" /><Relationship Type="http://schemas.openxmlformats.org/officeDocument/2006/relationships/slide" Target="/ppt/slides/slide5.xml" Id="Rb0649ab18aba43ba" /><Relationship Type="http://schemas.openxmlformats.org/officeDocument/2006/relationships/slide" Target="/ppt/slides/slide6.xml" Id="R4c6d9a577d6d4def" /><Relationship Type="http://schemas.openxmlformats.org/officeDocument/2006/relationships/slide" Target="/ppt/slides/slide7.xml" Id="R6833ebd8aed343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bd99c04e1641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1baad414246f8" /><Relationship Type="http://schemas.openxmlformats.org/officeDocument/2006/relationships/theme" Target="/ppt/slideMasters/theme/theme1.xml" Id="R72c78669d92742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71baad414246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c4bbcfa8546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17fffbbdc40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6b868b19549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ec8a1a2a94b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f7e796e4847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299c3665e4d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214be734349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D20 LOKALER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D20 LOKALER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D20 LOKALER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D20 LOKALER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D20 LOKALER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D20 LOKALER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534 544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198 207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268 416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336 621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D20 LOKALER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G.R. RUDSAR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D20 LOKALER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Eigil Rudsar, Nedre Åsenvei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3215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eigilrudsar@gmail.com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918 098 992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D20 LOKALER AS</a:t>
            </a:r>
          </a:p>
        </p:txBody>
      </p:sp>
    </p:spTree>
  </p:cSld>
  <p:clrMapOvr>
    <a:masterClrMapping xmlns:a="http://schemas.openxmlformats.org/drawingml/2006/main"/>
  </p:clrMapOvr>
</p:sld>
</file>