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8fa3ff50a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46b3ca06f469a"/>
  </p:sldMasterIdLst>
  <p:sldIdLst>
    <p:sldId xmlns:r="http://schemas.openxmlformats.org/officeDocument/2006/relationships" id="256" r:id="Re63bc5cd91434d8e"/>
    <p:sldId xmlns:r="http://schemas.openxmlformats.org/officeDocument/2006/relationships" id="257" r:id="R50244b76c7da455a"/>
    <p:sldId xmlns:r="http://schemas.openxmlformats.org/officeDocument/2006/relationships" id="258" r:id="R6ea964f9a15245d1"/>
    <p:sldId xmlns:r="http://schemas.openxmlformats.org/officeDocument/2006/relationships" id="259" r:id="R49c0e6a8b53d402a"/>
    <p:sldId xmlns:r="http://schemas.openxmlformats.org/officeDocument/2006/relationships" id="260" r:id="R772c00fa7f2e4d18"/>
    <p:sldId xmlns:r="http://schemas.openxmlformats.org/officeDocument/2006/relationships" id="261" r:id="R83768613fabc4982"/>
    <p:sldId xmlns:r="http://schemas.openxmlformats.org/officeDocument/2006/relationships" id="262" r:id="R42be5f32741343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46b3ca06f469a" /><Relationship Type="http://schemas.openxmlformats.org/officeDocument/2006/relationships/slide" Target="/ppt/slides/slide1.xml" Id="Re63bc5cd91434d8e" /><Relationship Type="http://schemas.openxmlformats.org/officeDocument/2006/relationships/slide" Target="/ppt/slides/slide2.xml" Id="R50244b76c7da455a" /><Relationship Type="http://schemas.openxmlformats.org/officeDocument/2006/relationships/slide" Target="/ppt/slides/slide3.xml" Id="R6ea964f9a15245d1" /><Relationship Type="http://schemas.openxmlformats.org/officeDocument/2006/relationships/slide" Target="/ppt/slides/slide4.xml" Id="R49c0e6a8b53d402a" /><Relationship Type="http://schemas.openxmlformats.org/officeDocument/2006/relationships/slide" Target="/ppt/slides/slide5.xml" Id="R772c00fa7f2e4d18" /><Relationship Type="http://schemas.openxmlformats.org/officeDocument/2006/relationships/slide" Target="/ppt/slides/slide6.xml" Id="R83768613fabc4982" /><Relationship Type="http://schemas.openxmlformats.org/officeDocument/2006/relationships/slide" Target="/ppt/slides/slide7.xml" Id="R42be5f32741343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cdac2649c4f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5d7b155cc4453" /><Relationship Type="http://schemas.openxmlformats.org/officeDocument/2006/relationships/theme" Target="/ppt/slideMasters/theme/theme1.xml" Id="R839f4255c896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5d7b155cc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a0dbaf5e1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f9813ebf6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04886895c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ef8caaa2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e08e8e61146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2b1155a6f41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ca6e5d667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SKYA REGNSKAP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26 101 032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2 946 074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7 783 491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SKYA24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Kilengaten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frode@skya.no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www.skya.no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SKYA REGNSKAP AS</a:t>
            </a:r>
          </a:p>
        </p:txBody>
      </p:sp>
    </p:spTree>
  </p:cSld>
  <p:clrMapOvr>
    <a:masterClrMapping xmlns:a="http://schemas.openxmlformats.org/drawingml/2006/main"/>
  </p:clrMapOvr>
</p:sld>
</file>